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7" r:id="rId2"/>
    <p:sldId id="363" r:id="rId3"/>
    <p:sldId id="336" r:id="rId4"/>
    <p:sldId id="344" r:id="rId5"/>
    <p:sldId id="374" r:id="rId6"/>
    <p:sldId id="356" r:id="rId7"/>
    <p:sldId id="352" r:id="rId8"/>
    <p:sldId id="361" r:id="rId9"/>
    <p:sldId id="360" r:id="rId10"/>
    <p:sldId id="380" r:id="rId11"/>
    <p:sldId id="381" r:id="rId12"/>
    <p:sldId id="362" r:id="rId13"/>
    <p:sldId id="364" r:id="rId14"/>
    <p:sldId id="366" r:id="rId15"/>
    <p:sldId id="367" r:id="rId16"/>
    <p:sldId id="368" r:id="rId17"/>
    <p:sldId id="369" r:id="rId18"/>
    <p:sldId id="372" r:id="rId19"/>
    <p:sldId id="370" r:id="rId20"/>
    <p:sldId id="373" r:id="rId21"/>
    <p:sldId id="371" r:id="rId22"/>
    <p:sldId id="375" r:id="rId23"/>
    <p:sldId id="376" r:id="rId24"/>
    <p:sldId id="377" r:id="rId25"/>
    <p:sldId id="378" r:id="rId26"/>
    <p:sldId id="379" r:id="rId27"/>
    <p:sldId id="38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99"/>
    <a:srgbClr val="FF40FF"/>
    <a:srgbClr val="009999"/>
    <a:srgbClr val="008080"/>
    <a:srgbClr val="CBD947"/>
    <a:srgbClr val="3241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FF8E01-DE24-0F4F-A559-943D670B7764}" v="50" dt="2024-08-14T17:48:44.4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20"/>
    <p:restoredTop sz="94389"/>
  </p:normalViewPr>
  <p:slideViewPr>
    <p:cSldViewPr snapToGrid="0">
      <p:cViewPr varScale="1">
        <p:scale>
          <a:sx n="151" d="100"/>
          <a:sy n="151" d="100"/>
        </p:scale>
        <p:origin x="7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nnel D. Palenzuela" userId="27216d6f-a712-48da-bcb2-613e4bc945ac" providerId="ADAL" clId="{16736750-74B4-184C-AACF-97E7E4B9FAA6}"/>
    <pc:docChg chg="undo custSel addSld delSld modSld sldOrd modMainMaster">
      <pc:chgData name="Ronnel D. Palenzuela" userId="27216d6f-a712-48da-bcb2-613e4bc945ac" providerId="ADAL" clId="{16736750-74B4-184C-AACF-97E7E4B9FAA6}" dt="2024-08-13T03:37:12.131" v="3508" actId="207"/>
      <pc:docMkLst>
        <pc:docMk/>
      </pc:docMkLst>
      <pc:sldChg chg="modSp mod">
        <pc:chgData name="Ronnel D. Palenzuela" userId="27216d6f-a712-48da-bcb2-613e4bc945ac" providerId="ADAL" clId="{16736750-74B4-184C-AACF-97E7E4B9FAA6}" dt="2024-08-11T23:14:10.328" v="2625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736750-74B4-184C-AACF-97E7E4B9FAA6}" dt="2024-08-11T23:14:10.328" v="2625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Sp delSp modSp del mod setBg modNotesTx">
        <pc:chgData name="Ronnel D. Palenzuela" userId="27216d6f-a712-48da-bcb2-613e4bc945ac" providerId="ADAL" clId="{16736750-74B4-184C-AACF-97E7E4B9FAA6}" dt="2024-08-11T06:16:40.205" v="363" actId="2696"/>
        <pc:sldMkLst>
          <pc:docMk/>
          <pc:sldMk cId="218736974" sldId="258"/>
        </pc:sldMkLst>
        <pc:spChg chg="mod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16:25.529" v="353" actId="21"/>
          <ac:spMkLst>
            <pc:docMk/>
            <pc:sldMk cId="218736974" sldId="25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9" creationId="{04812C46-200A-4DEB-A05E-3ED6C68C2387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11" creationId="{D1EA859B-E555-4109-94F3-6700E046E008}"/>
          </ac:spMkLst>
        </pc:spChg>
        <pc:picChg chg="add del mod ord">
          <ac:chgData name="Ronnel D. Palenzuela" userId="27216d6f-a712-48da-bcb2-613e4bc945ac" providerId="ADAL" clId="{16736750-74B4-184C-AACF-97E7E4B9FAA6}" dt="2024-08-11T06:16:38.323" v="362" actId="21"/>
          <ac:picMkLst>
            <pc:docMk/>
            <pc:sldMk cId="218736974" sldId="258"/>
            <ac:picMk id="4" creationId="{98D0E626-B0C1-BC0F-8BBE-013B7E7B3AA6}"/>
          </ac:picMkLst>
        </pc:picChg>
      </pc:sldChg>
      <pc:sldChg chg="addSp delSp modSp mod modNotesTx">
        <pc:chgData name="Ronnel D. Palenzuela" userId="27216d6f-a712-48da-bcb2-613e4bc945ac" providerId="ADAL" clId="{16736750-74B4-184C-AACF-97E7E4B9FAA6}" dt="2024-08-11T12:37:53.539" v="2618" actId="20577"/>
        <pc:sldMkLst>
          <pc:docMk/>
          <pc:sldMk cId="3256538018" sldId="259"/>
        </pc:sldMkLst>
        <pc:spChg chg="mod">
          <ac:chgData name="Ronnel D. Palenzuela" userId="27216d6f-a712-48da-bcb2-613e4bc945ac" providerId="ADAL" clId="{16736750-74B4-184C-AACF-97E7E4B9FAA6}" dt="2024-08-11T06:18:47.941" v="388" actId="14100"/>
          <ac:spMkLst>
            <pc:docMk/>
            <pc:sldMk cId="3256538018" sldId="25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37:53.539" v="2618" actId="20577"/>
          <ac:spMkLst>
            <pc:docMk/>
            <pc:sldMk cId="3256538018" sldId="25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21:54.031" v="403" actId="1076"/>
          <ac:picMkLst>
            <pc:docMk/>
            <pc:sldMk cId="3256538018" sldId="259"/>
            <ac:picMk id="4" creationId="{E700435F-1E7A-3EEC-4AA8-86923D600596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5" creationId="{D3CE80CF-7820-04DC-00A6-061A45338617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6" creationId="{105319CD-EE8D-3939-D407-76A3761FCAFE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7" creationId="{763F4613-1B0F-8B43-1A32-113F3480FFDD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8" creationId="{3F65A7A7-479E-10AB-F526-C7D8854988BE}"/>
          </ac:picMkLst>
        </pc:picChg>
        <pc:picChg chg="add mod">
          <ac:chgData name="Ronnel D. Palenzuela" userId="27216d6f-a712-48da-bcb2-613e4bc945ac" providerId="ADAL" clId="{16736750-74B4-184C-AACF-97E7E4B9FAA6}" dt="2024-08-11T06:21:54.464" v="404" actId="1076"/>
          <ac:picMkLst>
            <pc:docMk/>
            <pc:sldMk cId="3256538018" sldId="259"/>
            <ac:picMk id="9" creationId="{5039F99A-C68C-0B5B-1A0E-5505DF7E762C}"/>
          </ac:picMkLst>
        </pc:picChg>
      </pc:sldChg>
      <pc:sldChg chg="del modNotesTx">
        <pc:chgData name="Ronnel D. Palenzuela" userId="27216d6f-a712-48da-bcb2-613e4bc945ac" providerId="ADAL" clId="{16736750-74B4-184C-AACF-97E7E4B9FAA6}" dt="2024-08-11T06:22:16.116" v="405" actId="2696"/>
        <pc:sldMkLst>
          <pc:docMk/>
          <pc:sldMk cId="606913761" sldId="260"/>
        </pc:sldMkLst>
      </pc:sldChg>
      <pc:sldChg chg="del">
        <pc:chgData name="Ronnel D. Palenzuela" userId="27216d6f-a712-48da-bcb2-613e4bc945ac" providerId="ADAL" clId="{16736750-74B4-184C-AACF-97E7E4B9FAA6}" dt="2024-08-11T06:22:16.124" v="406" actId="2696"/>
        <pc:sldMkLst>
          <pc:docMk/>
          <pc:sldMk cId="285302475" sldId="261"/>
        </pc:sldMkLst>
      </pc:sldChg>
      <pc:sldChg chg="del modNotesTx">
        <pc:chgData name="Ronnel D. Palenzuela" userId="27216d6f-a712-48da-bcb2-613e4bc945ac" providerId="ADAL" clId="{16736750-74B4-184C-AACF-97E7E4B9FAA6}" dt="2024-08-11T09:23:38.794" v="1383" actId="2696"/>
        <pc:sldMkLst>
          <pc:docMk/>
          <pc:sldMk cId="1633078811" sldId="262"/>
        </pc:sldMkLst>
      </pc:sldChg>
      <pc:sldChg chg="addSp delSp modSp mod ord setBg modNotesTx">
        <pc:chgData name="Ronnel D. Palenzuela" userId="27216d6f-a712-48da-bcb2-613e4bc945ac" providerId="ADAL" clId="{16736750-74B4-184C-AACF-97E7E4B9FAA6}" dt="2024-08-11T07:26:40.554" v="869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736750-74B4-184C-AACF-97E7E4B9FAA6}" dt="2024-08-11T07:26:40.554" v="869" actId="20577"/>
          <ac:spMkLst>
            <pc:docMk/>
            <pc:sldMk cId="3611571112" sldId="263"/>
            <ac:spMk id="2" creationId="{4B9DC0FD-E73C-26A6-891F-61B461076958}"/>
          </ac:spMkLst>
        </pc:spChg>
        <pc:spChg chg="del mod">
          <ac:chgData name="Ronnel D. Palenzuela" userId="27216d6f-a712-48da-bcb2-613e4bc945ac" providerId="ADAL" clId="{16736750-74B4-184C-AACF-97E7E4B9FAA6}" dt="2024-08-11T05:58:13.516" v="174" actId="478"/>
          <ac:spMkLst>
            <pc:docMk/>
            <pc:sldMk cId="3611571112" sldId="263"/>
            <ac:spMk id="3" creationId="{55CA8846-F5F9-9E2F-7E86-4EDFA1AEFED2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9" creationId="{0DBF1ABE-8590-450D-BB49-BDDCCF3EEA9E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1" creationId="{18D32C3D-8F76-4E99-BE56-0836CC38CC8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3" creationId="{70766076-46F5-42D5-A773-2B3BEF2B8B7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5" creationId="{CB7B90D9-1EC2-4A12-B24A-342C1BCA2FA1}"/>
          </ac:spMkLst>
        </pc:spChg>
        <pc:picChg chg="add del mod">
          <ac:chgData name="Ronnel D. Palenzuela" userId="27216d6f-a712-48da-bcb2-613e4bc945ac" providerId="ADAL" clId="{16736750-74B4-184C-AACF-97E7E4B9FAA6}" dt="2024-08-11T06:09:13.684" v="283" actId="478"/>
          <ac:picMkLst>
            <pc:docMk/>
            <pc:sldMk cId="3611571112" sldId="263"/>
            <ac:picMk id="4" creationId="{C459ACEE-C018-E6AA-F0E7-E4078174E3AF}"/>
          </ac:picMkLst>
        </pc:picChg>
      </pc:sldChg>
      <pc:sldChg chg="modSp mod">
        <pc:chgData name="Ronnel D. Palenzuela" userId="27216d6f-a712-48da-bcb2-613e4bc945ac" providerId="ADAL" clId="{16736750-74B4-184C-AACF-97E7E4B9FAA6}" dt="2024-08-11T05:45:49.289" v="62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736750-74B4-184C-AACF-97E7E4B9FAA6}" dt="2024-08-11T05:45:49.289" v="62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Sp delSp modSp add mod modNotesTx">
        <pc:chgData name="Ronnel D. Palenzuela" userId="27216d6f-a712-48da-bcb2-613e4bc945ac" providerId="ADAL" clId="{16736750-74B4-184C-AACF-97E7E4B9FAA6}" dt="2024-08-11T06:53:23.498" v="651" actId="20577"/>
        <pc:sldMkLst>
          <pc:docMk/>
          <pc:sldMk cId="538568147" sldId="265"/>
        </pc:sldMkLst>
        <pc:spChg chg="mod">
          <ac:chgData name="Ronnel D. Palenzuela" userId="27216d6f-a712-48da-bcb2-613e4bc945ac" providerId="ADAL" clId="{16736750-74B4-184C-AACF-97E7E4B9FAA6}" dt="2024-08-11T06:24:33.995" v="426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3:05.724" v="648" actId="207"/>
          <ac:spMkLst>
            <pc:docMk/>
            <pc:sldMk cId="538568147" sldId="265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6:53:08.656" v="650" actId="478"/>
          <ac:spMkLst>
            <pc:docMk/>
            <pc:sldMk cId="538568147" sldId="265"/>
            <ac:spMk id="11" creationId="{2E179526-39F5-A7F9-BE56-7FA6A5CD0F1A}"/>
          </ac:spMkLst>
        </pc:spChg>
        <pc:picChg chg="del">
          <ac:chgData name="Ronnel D. Palenzuela" userId="27216d6f-a712-48da-bcb2-613e4bc945ac" providerId="ADAL" clId="{16736750-74B4-184C-AACF-97E7E4B9FAA6}" dt="2024-08-11T06:28:11.603" v="470" actId="478"/>
          <ac:picMkLst>
            <pc:docMk/>
            <pc:sldMk cId="538568147" sldId="265"/>
            <ac:picMk id="4" creationId="{E700435F-1E7A-3EEC-4AA8-86923D600596}"/>
          </ac:picMkLst>
        </pc:picChg>
        <pc:picChg chg="add del mod">
          <ac:chgData name="Ronnel D. Palenzuela" userId="27216d6f-a712-48da-bcb2-613e4bc945ac" providerId="ADAL" clId="{16736750-74B4-184C-AACF-97E7E4B9FAA6}" dt="2024-08-11T06:29:57.039" v="479" actId="478"/>
          <ac:picMkLst>
            <pc:docMk/>
            <pc:sldMk cId="538568147" sldId="265"/>
            <ac:picMk id="5" creationId="{6120C7BE-6D16-542F-8D12-5F374110B259}"/>
          </ac:picMkLst>
        </pc:picChg>
        <pc:picChg chg="add mod">
          <ac:chgData name="Ronnel D. Palenzuela" userId="27216d6f-a712-48da-bcb2-613e4bc945ac" providerId="ADAL" clId="{16736750-74B4-184C-AACF-97E7E4B9FAA6}" dt="2024-08-11T06:37:15.786" v="541" actId="1076"/>
          <ac:picMkLst>
            <pc:docMk/>
            <pc:sldMk cId="538568147" sldId="265"/>
            <ac:picMk id="6" creationId="{E6F66661-8045-D9A5-7A22-9C32CFDC9130}"/>
          </ac:picMkLst>
        </pc:picChg>
        <pc:picChg chg="add mod">
          <ac:chgData name="Ronnel D. Palenzuela" userId="27216d6f-a712-48da-bcb2-613e4bc945ac" providerId="ADAL" clId="{16736750-74B4-184C-AACF-97E7E4B9FAA6}" dt="2024-08-11T06:38:05.418" v="564" actId="1076"/>
          <ac:picMkLst>
            <pc:docMk/>
            <pc:sldMk cId="538568147" sldId="265"/>
            <ac:picMk id="7" creationId="{034B6557-36A5-121F-76C7-3EA4B37D7CFA}"/>
          </ac:picMkLst>
        </pc:picChg>
        <pc:picChg chg="add mod">
          <ac:chgData name="Ronnel D. Palenzuela" userId="27216d6f-a712-48da-bcb2-613e4bc945ac" providerId="ADAL" clId="{16736750-74B4-184C-AACF-97E7E4B9FAA6}" dt="2024-08-11T06:38:07.200" v="565" actId="1076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28:10.344" v="469" actId="478"/>
          <ac:picMkLst>
            <pc:docMk/>
            <pc:sldMk cId="538568147" sldId="265"/>
            <ac:picMk id="9" creationId="{5039F99A-C68C-0B5B-1A0E-5505DF7E762C}"/>
          </ac:picMkLst>
        </pc:picChg>
        <pc:picChg chg="add mod">
          <ac:chgData name="Ronnel D. Palenzuela" userId="27216d6f-a712-48da-bcb2-613e4bc945ac" providerId="ADAL" clId="{16736750-74B4-184C-AACF-97E7E4B9FAA6}" dt="2024-08-11T06:38:14.300" v="567" actId="1076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02:04.499" v="710" actId="207"/>
        <pc:sldMkLst>
          <pc:docMk/>
          <pc:sldMk cId="3029220167" sldId="266"/>
        </pc:sldMkLst>
        <pc:spChg chg="mod">
          <ac:chgData name="Ronnel D. Palenzuela" userId="27216d6f-a712-48da-bcb2-613e4bc945ac" providerId="ADAL" clId="{16736750-74B4-184C-AACF-97E7E4B9FAA6}" dt="2024-08-11T06:42:43.526" v="580"/>
          <ac:spMkLst>
            <pc:docMk/>
            <pc:sldMk cId="302922016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2:04.499" v="710" actId="207"/>
          <ac:spMkLst>
            <pc:docMk/>
            <pc:sldMk cId="3029220167" sldId="26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50:04.050" v="627" actId="1076"/>
          <ac:picMkLst>
            <pc:docMk/>
            <pc:sldMk cId="3029220167" sldId="266"/>
            <ac:picMk id="4" creationId="{976997AD-2D0B-ADA0-F7E4-E6B598F2CBB8}"/>
          </ac:picMkLst>
        </pc:picChg>
        <pc:picChg chg="add mod">
          <ac:chgData name="Ronnel D. Palenzuela" userId="27216d6f-a712-48da-bcb2-613e4bc945ac" providerId="ADAL" clId="{16736750-74B4-184C-AACF-97E7E4B9FAA6}" dt="2024-08-11T06:50:05.208" v="628" actId="1076"/>
          <ac:picMkLst>
            <pc:docMk/>
            <pc:sldMk cId="3029220167" sldId="266"/>
            <ac:picMk id="5" creationId="{543B0815-1AAB-9A0C-012F-1501ED91F33D}"/>
          </ac:picMkLst>
        </pc:picChg>
        <pc:picChg chg="del">
          <ac:chgData name="Ronnel D. Palenzuela" userId="27216d6f-a712-48da-bcb2-613e4bc945ac" providerId="ADAL" clId="{16736750-74B4-184C-AACF-97E7E4B9FAA6}" dt="2024-08-11T06:42:45.638" v="581" actId="478"/>
          <ac:picMkLst>
            <pc:docMk/>
            <pc:sldMk cId="3029220167" sldId="266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736750-74B4-184C-AACF-97E7E4B9FAA6}" dt="2024-08-11T06:42:46.348" v="583" actId="478"/>
          <ac:picMkLst>
            <pc:docMk/>
            <pc:sldMk cId="3029220167" sldId="266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736750-74B4-184C-AACF-97E7E4B9FAA6}" dt="2024-08-11T06:42:46.099" v="582" actId="478"/>
          <ac:picMkLst>
            <pc:docMk/>
            <pc:sldMk cId="3029220167" sldId="266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42:47.223" v="584" actId="478"/>
          <ac:picMkLst>
            <pc:docMk/>
            <pc:sldMk cId="3029220167" sldId="266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6:58:25.859" v="689" actId="1076"/>
        <pc:sldMkLst>
          <pc:docMk/>
          <pc:sldMk cId="3285671655" sldId="267"/>
        </pc:sldMkLst>
        <pc:spChg chg="mod">
          <ac:chgData name="Ronnel D. Palenzuela" userId="27216d6f-a712-48da-bcb2-613e4bc945ac" providerId="ADAL" clId="{16736750-74B4-184C-AACF-97E7E4B9FAA6}" dt="2024-08-11T06:51:36.841" v="633"/>
          <ac:spMkLst>
            <pc:docMk/>
            <pc:sldMk cId="3285671655" sldId="26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5:05.721" v="666" actId="207"/>
          <ac:spMkLst>
            <pc:docMk/>
            <pc:sldMk cId="3285671655" sldId="267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56:21.472" v="668" actId="22"/>
          <ac:spMkLst>
            <pc:docMk/>
            <pc:sldMk cId="3285671655" sldId="267"/>
            <ac:spMk id="7" creationId="{596F8A18-C394-6B31-5658-595AADFFEFA2}"/>
          </ac:spMkLst>
        </pc:spChg>
        <pc:picChg chg="del">
          <ac:chgData name="Ronnel D. Palenzuela" userId="27216d6f-a712-48da-bcb2-613e4bc945ac" providerId="ADAL" clId="{16736750-74B4-184C-AACF-97E7E4B9FAA6}" dt="2024-08-11T06:51:38.803" v="634" actId="478"/>
          <ac:picMkLst>
            <pc:docMk/>
            <pc:sldMk cId="3285671655" sldId="267"/>
            <ac:picMk id="4" creationId="{976997AD-2D0B-ADA0-F7E4-E6B598F2CBB8}"/>
          </ac:picMkLst>
        </pc:picChg>
        <pc:picChg chg="del">
          <ac:chgData name="Ronnel D. Palenzuela" userId="27216d6f-a712-48da-bcb2-613e4bc945ac" providerId="ADAL" clId="{16736750-74B4-184C-AACF-97E7E4B9FAA6}" dt="2024-08-11T06:51:39.955" v="635" actId="478"/>
          <ac:picMkLst>
            <pc:docMk/>
            <pc:sldMk cId="3285671655" sldId="267"/>
            <ac:picMk id="5" creationId="{543B0815-1AAB-9A0C-012F-1501ED91F33D}"/>
          </ac:picMkLst>
        </pc:picChg>
        <pc:picChg chg="add mod">
          <ac:chgData name="Ronnel D. Palenzuela" userId="27216d6f-a712-48da-bcb2-613e4bc945ac" providerId="ADAL" clId="{16736750-74B4-184C-AACF-97E7E4B9FAA6}" dt="2024-08-11T06:57:04.182" v="677" actId="1076"/>
          <ac:picMkLst>
            <pc:docMk/>
            <pc:sldMk cId="3285671655" sldId="267"/>
            <ac:picMk id="8" creationId="{35691684-4C7D-7C51-9845-5864FCF62DB6}"/>
          </ac:picMkLst>
        </pc:picChg>
        <pc:picChg chg="add mod">
          <ac:chgData name="Ronnel D. Palenzuela" userId="27216d6f-a712-48da-bcb2-613e4bc945ac" providerId="ADAL" clId="{16736750-74B4-184C-AACF-97E7E4B9FAA6}" dt="2024-08-11T06:58:22.395" v="688" actId="1076"/>
          <ac:picMkLst>
            <pc:docMk/>
            <pc:sldMk cId="3285671655" sldId="267"/>
            <ac:picMk id="9" creationId="{F54E6630-57D0-5DF2-6976-D72FAC436DA6}"/>
          </ac:picMkLst>
        </pc:picChg>
        <pc:picChg chg="add mod">
          <ac:chgData name="Ronnel D. Palenzuela" userId="27216d6f-a712-48da-bcb2-613e4bc945ac" providerId="ADAL" clId="{16736750-74B4-184C-AACF-97E7E4B9FAA6}" dt="2024-08-11T06:58:25.859" v="689" actId="1076"/>
          <ac:picMkLst>
            <pc:docMk/>
            <pc:sldMk cId="3285671655" sldId="267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12:26.720" v="817" actId="20577"/>
        <pc:sldMkLst>
          <pc:docMk/>
          <pc:sldMk cId="1637530094" sldId="268"/>
        </pc:sldMkLst>
        <pc:spChg chg="mod">
          <ac:chgData name="Ronnel D. Palenzuela" userId="27216d6f-a712-48da-bcb2-613e4bc945ac" providerId="ADAL" clId="{16736750-74B4-184C-AACF-97E7E4B9FAA6}" dt="2024-08-11T07:00:32.200" v="691"/>
          <ac:spMkLst>
            <pc:docMk/>
            <pc:sldMk cId="1637530094" sldId="26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6:36.137" v="780" actId="207"/>
          <ac:spMkLst>
            <pc:docMk/>
            <pc:sldMk cId="1637530094" sldId="26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7:11:16.031" v="804" actId="1076"/>
          <ac:picMkLst>
            <pc:docMk/>
            <pc:sldMk cId="1637530094" sldId="268"/>
            <ac:picMk id="4" creationId="{8DAC9A4B-5053-02D1-90FB-C7079F1A4364}"/>
          </ac:picMkLst>
        </pc:picChg>
        <pc:picChg chg="add mod">
          <ac:chgData name="Ronnel D. Palenzuela" userId="27216d6f-a712-48da-bcb2-613e4bc945ac" providerId="ADAL" clId="{16736750-74B4-184C-AACF-97E7E4B9FAA6}" dt="2024-08-11T07:11:22.625" v="808" actId="1076"/>
          <ac:picMkLst>
            <pc:docMk/>
            <pc:sldMk cId="1637530094" sldId="268"/>
            <ac:picMk id="5" creationId="{BBAB1D32-E234-CA12-BE46-CDECE16B2766}"/>
          </ac:picMkLst>
        </pc:picChg>
        <pc:picChg chg="add mod">
          <ac:chgData name="Ronnel D. Palenzuela" userId="27216d6f-a712-48da-bcb2-613e4bc945ac" providerId="ADAL" clId="{16736750-74B4-184C-AACF-97E7E4B9FAA6}" dt="2024-08-11T07:11:16.947" v="805" actId="1076"/>
          <ac:picMkLst>
            <pc:docMk/>
            <pc:sldMk cId="1637530094" sldId="268"/>
            <ac:picMk id="6" creationId="{A1B4DA84-5E5D-50EE-1E64-F68500316F28}"/>
          </ac:picMkLst>
        </pc:picChg>
        <pc:picChg chg="del">
          <ac:chgData name="Ronnel D. Palenzuela" userId="27216d6f-a712-48da-bcb2-613e4bc945ac" providerId="ADAL" clId="{16736750-74B4-184C-AACF-97E7E4B9FAA6}" dt="2024-08-11T07:00:35.202" v="692" actId="478"/>
          <ac:picMkLst>
            <pc:docMk/>
            <pc:sldMk cId="1637530094" sldId="268"/>
            <ac:picMk id="8" creationId="{35691684-4C7D-7C51-9845-5864FCF62DB6}"/>
          </ac:picMkLst>
        </pc:picChg>
        <pc:picChg chg="del">
          <ac:chgData name="Ronnel D. Palenzuela" userId="27216d6f-a712-48da-bcb2-613e4bc945ac" providerId="ADAL" clId="{16736750-74B4-184C-AACF-97E7E4B9FAA6}" dt="2024-08-11T07:00:35.776" v="694" actId="478"/>
          <ac:picMkLst>
            <pc:docMk/>
            <pc:sldMk cId="1637530094" sldId="268"/>
            <ac:picMk id="9" creationId="{F54E6630-57D0-5DF2-6976-D72FAC436DA6}"/>
          </ac:picMkLst>
        </pc:picChg>
        <pc:picChg chg="del">
          <ac:chgData name="Ronnel D. Palenzuela" userId="27216d6f-a712-48da-bcb2-613e4bc945ac" providerId="ADAL" clId="{16736750-74B4-184C-AACF-97E7E4B9FAA6}" dt="2024-08-11T07:00:35.569" v="693" actId="478"/>
          <ac:picMkLst>
            <pc:docMk/>
            <pc:sldMk cId="1637530094" sldId="268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44:59.535" v="983" actId="1076"/>
        <pc:sldMkLst>
          <pc:docMk/>
          <pc:sldMk cId="4018365145" sldId="269"/>
        </pc:sldMkLst>
        <pc:spChg chg="mod">
          <ac:chgData name="Ronnel D. Palenzuela" userId="27216d6f-a712-48da-bcb2-613e4bc945ac" providerId="ADAL" clId="{16736750-74B4-184C-AACF-97E7E4B9FAA6}" dt="2024-08-11T07:16:05.119" v="827"/>
          <ac:spMkLst>
            <pc:docMk/>
            <pc:sldMk cId="4018365145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35:30.083" v="915" actId="20577"/>
          <ac:spMkLst>
            <pc:docMk/>
            <pc:sldMk cId="4018365145" sldId="26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7:32:02.501" v="903" actId="478"/>
          <ac:spMkLst>
            <pc:docMk/>
            <pc:sldMk cId="4018365145" sldId="269"/>
            <ac:spMk id="10" creationId="{2210EC6B-E565-AE8A-6A22-E5A42BCDC8C6}"/>
          </ac:spMkLst>
        </pc:spChg>
        <pc:picChg chg="add del">
          <ac:chgData name="Ronnel D. Palenzuela" userId="27216d6f-a712-48da-bcb2-613e4bc945ac" providerId="ADAL" clId="{16736750-74B4-184C-AACF-97E7E4B9FAA6}" dt="2024-08-11T07:12:39.765" v="821" actId="478"/>
          <ac:picMkLst>
            <pc:docMk/>
            <pc:sldMk cId="4018365145" sldId="269"/>
            <ac:picMk id="4" creationId="{8DAC9A4B-5053-02D1-90FB-C7079F1A4364}"/>
          </ac:picMkLst>
        </pc:picChg>
        <pc:picChg chg="add del">
          <ac:chgData name="Ronnel D. Palenzuela" userId="27216d6f-a712-48da-bcb2-613e4bc945ac" providerId="ADAL" clId="{16736750-74B4-184C-AACF-97E7E4B9FAA6}" dt="2024-08-11T07:12:39.556" v="820" actId="478"/>
          <ac:picMkLst>
            <pc:docMk/>
            <pc:sldMk cId="4018365145" sldId="269"/>
            <ac:picMk id="5" creationId="{BBAB1D32-E234-CA12-BE46-CDECE16B2766}"/>
          </ac:picMkLst>
        </pc:picChg>
        <pc:picChg chg="add del">
          <ac:chgData name="Ronnel D. Palenzuela" userId="27216d6f-a712-48da-bcb2-613e4bc945ac" providerId="ADAL" clId="{16736750-74B4-184C-AACF-97E7E4B9FAA6}" dt="2024-08-11T07:12:39.082" v="819" actId="478"/>
          <ac:picMkLst>
            <pc:docMk/>
            <pc:sldMk cId="4018365145" sldId="269"/>
            <ac:picMk id="6" creationId="{A1B4DA84-5E5D-50EE-1E64-F68500316F28}"/>
          </ac:picMkLst>
        </pc:picChg>
        <pc:picChg chg="add del mod modCrop">
          <ac:chgData name="Ronnel D. Palenzuela" userId="27216d6f-a712-48da-bcb2-613e4bc945ac" providerId="ADAL" clId="{16736750-74B4-184C-AACF-97E7E4B9FAA6}" dt="2024-08-11T07:25:14.336" v="838" actId="478"/>
          <ac:picMkLst>
            <pc:docMk/>
            <pc:sldMk cId="4018365145" sldId="269"/>
            <ac:picMk id="7" creationId="{24E2E089-CDE5-B152-E63B-AF3B2C77DA83}"/>
          </ac:picMkLst>
        </pc:picChg>
        <pc:picChg chg="add mod">
          <ac:chgData name="Ronnel D. Palenzuela" userId="27216d6f-a712-48da-bcb2-613e4bc945ac" providerId="ADAL" clId="{16736750-74B4-184C-AACF-97E7E4B9FAA6}" dt="2024-08-11T07:44:45.826" v="980" actId="1076"/>
          <ac:picMkLst>
            <pc:docMk/>
            <pc:sldMk cId="4018365145" sldId="269"/>
            <ac:picMk id="8" creationId="{0B4C34F2-2634-FB62-A93A-843DDDFAA85D}"/>
          </ac:picMkLst>
        </pc:picChg>
        <pc:picChg chg="add mod">
          <ac:chgData name="Ronnel D. Palenzuela" userId="27216d6f-a712-48da-bcb2-613e4bc945ac" providerId="ADAL" clId="{16736750-74B4-184C-AACF-97E7E4B9FAA6}" dt="2024-08-11T07:44:44.353" v="979" actId="1076"/>
          <ac:picMkLst>
            <pc:docMk/>
            <pc:sldMk cId="4018365145" sldId="269"/>
            <ac:picMk id="9" creationId="{0A80EF80-4C5E-8CE0-3F3B-ECF4BE782924}"/>
          </ac:picMkLst>
        </pc:picChg>
        <pc:picChg chg="add mod">
          <ac:chgData name="Ronnel D. Palenzuela" userId="27216d6f-a712-48da-bcb2-613e4bc945ac" providerId="ADAL" clId="{16736750-74B4-184C-AACF-97E7E4B9FAA6}" dt="2024-08-11T07:44:59.535" v="983" actId="1076"/>
          <ac:picMkLst>
            <pc:docMk/>
            <pc:sldMk cId="4018365145" sldId="269"/>
            <ac:picMk id="11" creationId="{366A9246-6DE2-2DC2-8255-E647DD2BB3B9}"/>
          </ac:picMkLst>
        </pc:picChg>
        <pc:picChg chg="add mod">
          <ac:chgData name="Ronnel D. Palenzuela" userId="27216d6f-a712-48da-bcb2-613e4bc945ac" providerId="ADAL" clId="{16736750-74B4-184C-AACF-97E7E4B9FAA6}" dt="2024-08-11T07:44:56.447" v="982" actId="1076"/>
          <ac:picMkLst>
            <pc:docMk/>
            <pc:sldMk cId="4018365145" sldId="269"/>
            <ac:picMk id="12" creationId="{26BABAC0-44F4-586F-DED0-718E3F89CC7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05:47.119" v="1143" actId="20577"/>
        <pc:sldMkLst>
          <pc:docMk/>
          <pc:sldMk cId="1107698705" sldId="270"/>
        </pc:sldMkLst>
        <pc:spChg chg="mod">
          <ac:chgData name="Ronnel D. Palenzuela" userId="27216d6f-a712-48da-bcb2-613e4bc945ac" providerId="ADAL" clId="{16736750-74B4-184C-AACF-97E7E4B9FAA6}" dt="2024-08-11T07:46:29.276" v="985"/>
          <ac:spMkLst>
            <pc:docMk/>
            <pc:sldMk cId="1107698705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05:47.119" v="1143" actId="20577"/>
          <ac:spMkLst>
            <pc:docMk/>
            <pc:sldMk cId="1107698705" sldId="270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7:47:33" v="994" actId="22"/>
          <ac:spMkLst>
            <pc:docMk/>
            <pc:sldMk cId="1107698705" sldId="270"/>
            <ac:spMk id="5" creationId="{0260329E-59D7-30D5-FD3B-CA26C6DA4CC2}"/>
          </ac:spMkLst>
        </pc:spChg>
        <pc:picChg chg="add del mod">
          <ac:chgData name="Ronnel D. Palenzuela" userId="27216d6f-a712-48da-bcb2-613e4bc945ac" providerId="ADAL" clId="{16736750-74B4-184C-AACF-97E7E4B9FAA6}" dt="2024-08-11T08:04:21.279" v="1113" actId="478"/>
          <ac:picMkLst>
            <pc:docMk/>
            <pc:sldMk cId="1107698705" sldId="270"/>
            <ac:picMk id="6" creationId="{F6F0913D-5280-6557-E0D6-37177696C3FE}"/>
          </ac:picMkLst>
        </pc:picChg>
        <pc:picChg chg="add del mod">
          <ac:chgData name="Ronnel D. Palenzuela" userId="27216d6f-a712-48da-bcb2-613e4bc945ac" providerId="ADAL" clId="{16736750-74B4-184C-AACF-97E7E4B9FAA6}" dt="2024-08-11T08:04:30.393" v="1121" actId="478"/>
          <ac:picMkLst>
            <pc:docMk/>
            <pc:sldMk cId="1107698705" sldId="270"/>
            <ac:picMk id="7" creationId="{73AC98AD-0135-55B1-7582-41B411BF169A}"/>
          </ac:picMkLst>
        </pc:picChg>
        <pc:picChg chg="del">
          <ac:chgData name="Ronnel D. Palenzuela" userId="27216d6f-a712-48da-bcb2-613e4bc945ac" providerId="ADAL" clId="{16736750-74B4-184C-AACF-97E7E4B9FAA6}" dt="2024-08-11T07:46:30.576" v="986" actId="478"/>
          <ac:picMkLst>
            <pc:docMk/>
            <pc:sldMk cId="1107698705" sldId="270"/>
            <ac:picMk id="8" creationId="{0B4C34F2-2634-FB62-A93A-843DDDFAA85D}"/>
          </ac:picMkLst>
        </pc:picChg>
        <pc:picChg chg="del">
          <ac:chgData name="Ronnel D. Palenzuela" userId="27216d6f-a712-48da-bcb2-613e4bc945ac" providerId="ADAL" clId="{16736750-74B4-184C-AACF-97E7E4B9FAA6}" dt="2024-08-11T07:46:30.931" v="987" actId="478"/>
          <ac:picMkLst>
            <pc:docMk/>
            <pc:sldMk cId="1107698705" sldId="270"/>
            <ac:picMk id="9" creationId="{0A80EF80-4C5E-8CE0-3F3B-ECF4BE782924}"/>
          </ac:picMkLst>
        </pc:picChg>
        <pc:picChg chg="add del mod">
          <ac:chgData name="Ronnel D. Palenzuela" userId="27216d6f-a712-48da-bcb2-613e4bc945ac" providerId="ADAL" clId="{16736750-74B4-184C-AACF-97E7E4B9FAA6}" dt="2024-08-11T08:04:21.761" v="1114" actId="478"/>
          <ac:picMkLst>
            <pc:docMk/>
            <pc:sldMk cId="1107698705" sldId="270"/>
            <ac:picMk id="10" creationId="{FB900905-76C3-10D6-5718-53388A3313CC}"/>
          </ac:picMkLst>
        </pc:picChg>
        <pc:picChg chg="del">
          <ac:chgData name="Ronnel D. Palenzuela" userId="27216d6f-a712-48da-bcb2-613e4bc945ac" providerId="ADAL" clId="{16736750-74B4-184C-AACF-97E7E4B9FAA6}" dt="2024-08-11T07:46:31.747" v="989" actId="478"/>
          <ac:picMkLst>
            <pc:docMk/>
            <pc:sldMk cId="1107698705" sldId="270"/>
            <ac:picMk id="11" creationId="{366A9246-6DE2-2DC2-8255-E647DD2BB3B9}"/>
          </ac:picMkLst>
        </pc:picChg>
        <pc:picChg chg="del">
          <ac:chgData name="Ronnel D. Palenzuela" userId="27216d6f-a712-48da-bcb2-613e4bc945ac" providerId="ADAL" clId="{16736750-74B4-184C-AACF-97E7E4B9FAA6}" dt="2024-08-11T07:46:31.281" v="988" actId="478"/>
          <ac:picMkLst>
            <pc:docMk/>
            <pc:sldMk cId="1107698705" sldId="270"/>
            <ac:picMk id="12" creationId="{26BABAC0-44F4-586F-DED0-718E3F89CC72}"/>
          </ac:picMkLst>
        </pc:picChg>
        <pc:picChg chg="add del mod">
          <ac:chgData name="Ronnel D. Palenzuela" userId="27216d6f-a712-48da-bcb2-613e4bc945ac" providerId="ADAL" clId="{16736750-74B4-184C-AACF-97E7E4B9FAA6}" dt="2024-08-11T08:04:34.244" v="1123" actId="478"/>
          <ac:picMkLst>
            <pc:docMk/>
            <pc:sldMk cId="1107698705" sldId="270"/>
            <ac:picMk id="13" creationId="{40D2E8AD-13B2-4451-835B-FE5BF5DE9D4C}"/>
          </ac:picMkLst>
        </pc:picChg>
        <pc:picChg chg="add mod">
          <ac:chgData name="Ronnel D. Palenzuela" userId="27216d6f-a712-48da-bcb2-613e4bc945ac" providerId="ADAL" clId="{16736750-74B4-184C-AACF-97E7E4B9FAA6}" dt="2024-08-11T08:04:58.108" v="1137" actId="1076"/>
          <ac:picMkLst>
            <pc:docMk/>
            <pc:sldMk cId="1107698705" sldId="270"/>
            <ac:picMk id="14" creationId="{DEEFCEAC-1237-459D-26DA-27A3A5A33B86}"/>
          </ac:picMkLst>
        </pc:picChg>
        <pc:picChg chg="add mod">
          <ac:chgData name="Ronnel D. Palenzuela" userId="27216d6f-a712-48da-bcb2-613e4bc945ac" providerId="ADAL" clId="{16736750-74B4-184C-AACF-97E7E4B9FAA6}" dt="2024-08-11T08:04:59.410" v="1138" actId="1076"/>
          <ac:picMkLst>
            <pc:docMk/>
            <pc:sldMk cId="1107698705" sldId="270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0:17.053" v="1250" actId="20577"/>
        <pc:sldMkLst>
          <pc:docMk/>
          <pc:sldMk cId="4120804606" sldId="271"/>
        </pc:sldMkLst>
        <pc:spChg chg="mod">
          <ac:chgData name="Ronnel D. Palenzuela" userId="27216d6f-a712-48da-bcb2-613e4bc945ac" providerId="ADAL" clId="{16736750-74B4-184C-AACF-97E7E4B9FAA6}" dt="2024-08-11T08:08:21.681" v="1145"/>
          <ac:spMkLst>
            <pc:docMk/>
            <pc:sldMk cId="4120804606" sldId="27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0:17.053" v="1250" actId="20577"/>
          <ac:spMkLst>
            <pc:docMk/>
            <pc:sldMk cId="4120804606" sldId="271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736750-74B4-184C-AACF-97E7E4B9FAA6}" dt="2024-08-11T08:09:48.461" v="1154" actId="478"/>
          <ac:picMkLst>
            <pc:docMk/>
            <pc:sldMk cId="4120804606" sldId="271"/>
            <ac:picMk id="4" creationId="{05CF3097-3CF3-75ED-05FC-9536932B2EE9}"/>
          </ac:picMkLst>
        </pc:picChg>
        <pc:picChg chg="add del mod">
          <ac:chgData name="Ronnel D. Palenzuela" userId="27216d6f-a712-48da-bcb2-613e4bc945ac" providerId="ADAL" clId="{16736750-74B4-184C-AACF-97E7E4B9FAA6}" dt="2024-08-11T08:18:17.760" v="1203" actId="478"/>
          <ac:picMkLst>
            <pc:docMk/>
            <pc:sldMk cId="4120804606" sldId="271"/>
            <ac:picMk id="5" creationId="{665C9A19-3821-78C6-FC0A-487058CA88E4}"/>
          </ac:picMkLst>
        </pc:picChg>
        <pc:picChg chg="add del mod">
          <ac:chgData name="Ronnel D. Palenzuela" userId="27216d6f-a712-48da-bcb2-613e4bc945ac" providerId="ADAL" clId="{16736750-74B4-184C-AACF-97E7E4B9FAA6}" dt="2024-08-11T08:18:10.881" v="1199" actId="478"/>
          <ac:picMkLst>
            <pc:docMk/>
            <pc:sldMk cId="4120804606" sldId="271"/>
            <ac:picMk id="6" creationId="{571E8300-9783-5EBD-3CC8-5324DBDFD52C}"/>
          </ac:picMkLst>
        </pc:picChg>
        <pc:picChg chg="add del mod">
          <ac:chgData name="Ronnel D. Palenzuela" userId="27216d6f-a712-48da-bcb2-613e4bc945ac" providerId="ADAL" clId="{16736750-74B4-184C-AACF-97E7E4B9FAA6}" dt="2024-08-11T08:19:22.200" v="1207" actId="478"/>
          <ac:picMkLst>
            <pc:docMk/>
            <pc:sldMk cId="4120804606" sldId="271"/>
            <ac:picMk id="7" creationId="{28745F73-0D36-24F7-98C0-E083AC4F1A88}"/>
          </ac:picMkLst>
        </pc:picChg>
        <pc:picChg chg="add mod">
          <ac:chgData name="Ronnel D. Palenzuela" userId="27216d6f-a712-48da-bcb2-613e4bc945ac" providerId="ADAL" clId="{16736750-74B4-184C-AACF-97E7E4B9FAA6}" dt="2024-08-11T08:28:37.501" v="1248" actId="1076"/>
          <ac:picMkLst>
            <pc:docMk/>
            <pc:sldMk cId="4120804606" sldId="271"/>
            <ac:picMk id="8" creationId="{762CEDE9-A9D3-C688-E605-DC73BE380267}"/>
          </ac:picMkLst>
        </pc:picChg>
        <pc:picChg chg="add del mod">
          <ac:chgData name="Ronnel D. Palenzuela" userId="27216d6f-a712-48da-bcb2-613e4bc945ac" providerId="ADAL" clId="{16736750-74B4-184C-AACF-97E7E4B9FAA6}" dt="2024-08-11T08:21:51.715" v="1233" actId="478"/>
          <ac:picMkLst>
            <pc:docMk/>
            <pc:sldMk cId="4120804606" sldId="271"/>
            <ac:picMk id="9" creationId="{B6DAC2B0-EC1A-2208-6BFC-EAB9EA85DF1C}"/>
          </ac:picMkLst>
        </pc:picChg>
        <pc:picChg chg="add mod">
          <ac:chgData name="Ronnel D. Palenzuela" userId="27216d6f-a712-48da-bcb2-613e4bc945ac" providerId="ADAL" clId="{16736750-74B4-184C-AACF-97E7E4B9FAA6}" dt="2024-08-11T08:28:33.027" v="1244" actId="1076"/>
          <ac:picMkLst>
            <pc:docMk/>
            <pc:sldMk cId="4120804606" sldId="271"/>
            <ac:picMk id="11" creationId="{14161C46-4147-A2BC-6E6B-03C93F3A5393}"/>
          </ac:picMkLst>
        </pc:picChg>
        <pc:picChg chg="del">
          <ac:chgData name="Ronnel D. Palenzuela" userId="27216d6f-a712-48da-bcb2-613e4bc945ac" providerId="ADAL" clId="{16736750-74B4-184C-AACF-97E7E4B9FAA6}" dt="2024-08-11T08:08:26.254" v="1146" actId="478"/>
          <ac:picMkLst>
            <pc:docMk/>
            <pc:sldMk cId="4120804606" sldId="271"/>
            <ac:picMk id="14" creationId="{DEEFCEAC-1237-459D-26DA-27A3A5A33B86}"/>
          </ac:picMkLst>
        </pc:picChg>
        <pc:picChg chg="del">
          <ac:chgData name="Ronnel D. Palenzuela" userId="27216d6f-a712-48da-bcb2-613e4bc945ac" providerId="ADAL" clId="{16736750-74B4-184C-AACF-97E7E4B9FAA6}" dt="2024-08-11T08:08:26.809" v="1147" actId="478"/>
          <ac:picMkLst>
            <pc:docMk/>
            <pc:sldMk cId="4120804606" sldId="271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8:43.052" v="1339" actId="20577"/>
        <pc:sldMkLst>
          <pc:docMk/>
          <pc:sldMk cId="2005021045" sldId="272"/>
        </pc:sldMkLst>
        <pc:spChg chg="mod">
          <ac:chgData name="Ronnel D. Palenzuela" userId="27216d6f-a712-48da-bcb2-613e4bc945ac" providerId="ADAL" clId="{16736750-74B4-184C-AACF-97E7E4B9FAA6}" dt="2024-08-11T08:33:35.166" v="1280" actId="20577"/>
          <ac:spMkLst>
            <pc:docMk/>
            <pc:sldMk cId="2005021045" sldId="27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8:43.052" v="1339" actId="20577"/>
          <ac:spMkLst>
            <pc:docMk/>
            <pc:sldMk cId="2005021045" sldId="272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8:38:33.161" v="1335" actId="1076"/>
          <ac:picMkLst>
            <pc:docMk/>
            <pc:sldMk cId="2005021045" sldId="272"/>
            <ac:picMk id="4" creationId="{C58E0955-A6E5-3DF9-60B5-434CA13B5223}"/>
          </ac:picMkLst>
        </pc:picChg>
        <pc:picChg chg="add mod">
          <ac:chgData name="Ronnel D. Palenzuela" userId="27216d6f-a712-48da-bcb2-613e4bc945ac" providerId="ADAL" clId="{16736750-74B4-184C-AACF-97E7E4B9FAA6}" dt="2024-08-11T08:38:22.972" v="1329" actId="1076"/>
          <ac:picMkLst>
            <pc:docMk/>
            <pc:sldMk cId="2005021045" sldId="272"/>
            <ac:picMk id="5" creationId="{011B8271-BC30-5D9C-4A14-C6A2BD722232}"/>
          </ac:picMkLst>
        </pc:picChg>
        <pc:picChg chg="add mod">
          <ac:chgData name="Ronnel D. Palenzuela" userId="27216d6f-a712-48da-bcb2-613e4bc945ac" providerId="ADAL" clId="{16736750-74B4-184C-AACF-97E7E4B9FAA6}" dt="2024-08-11T08:38:30.888" v="1333" actId="1076"/>
          <ac:picMkLst>
            <pc:docMk/>
            <pc:sldMk cId="2005021045" sldId="272"/>
            <ac:picMk id="6" creationId="{7318861F-9B77-C07E-C1CE-32F286B82B60}"/>
          </ac:picMkLst>
        </pc:picChg>
        <pc:picChg chg="add mod">
          <ac:chgData name="Ronnel D. Palenzuela" userId="27216d6f-a712-48da-bcb2-613e4bc945ac" providerId="ADAL" clId="{16736750-74B4-184C-AACF-97E7E4B9FAA6}" dt="2024-08-11T08:38:32.013" v="1334" actId="1076"/>
          <ac:picMkLst>
            <pc:docMk/>
            <pc:sldMk cId="2005021045" sldId="272"/>
            <ac:picMk id="7" creationId="{C8697425-57CC-FF65-50F6-27D241D928DA}"/>
          </ac:picMkLst>
        </pc:picChg>
        <pc:picChg chg="del">
          <ac:chgData name="Ronnel D. Palenzuela" userId="27216d6f-a712-48da-bcb2-613e4bc945ac" providerId="ADAL" clId="{16736750-74B4-184C-AACF-97E7E4B9FAA6}" dt="2024-08-11T08:30:57.107" v="1253" actId="478"/>
          <ac:picMkLst>
            <pc:docMk/>
            <pc:sldMk cId="2005021045" sldId="272"/>
            <ac:picMk id="8" creationId="{762CEDE9-A9D3-C688-E605-DC73BE380267}"/>
          </ac:picMkLst>
        </pc:picChg>
        <pc:picChg chg="del">
          <ac:chgData name="Ronnel D. Palenzuela" userId="27216d6f-a712-48da-bcb2-613e4bc945ac" providerId="ADAL" clId="{16736750-74B4-184C-AACF-97E7E4B9FAA6}" dt="2024-08-11T08:30:57.503" v="1254" actId="478"/>
          <ac:picMkLst>
            <pc:docMk/>
            <pc:sldMk cId="2005021045" sldId="272"/>
            <ac:picMk id="11" creationId="{14161C46-4147-A2BC-6E6B-03C93F3A5393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4:36.582" v="1494" actId="207"/>
        <pc:sldMkLst>
          <pc:docMk/>
          <pc:sldMk cId="716507679" sldId="273"/>
        </pc:sldMkLst>
        <pc:spChg chg="mod">
          <ac:chgData name="Ronnel D. Palenzuela" userId="27216d6f-a712-48da-bcb2-613e4bc945ac" providerId="ADAL" clId="{16736750-74B4-184C-AACF-97E7E4B9FAA6}" dt="2024-08-11T09:27:17.626" v="1447"/>
          <ac:spMkLst>
            <pc:docMk/>
            <pc:sldMk cId="716507679" sldId="27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4:36.582" v="1494" actId="207"/>
          <ac:spMkLst>
            <pc:docMk/>
            <pc:sldMk cId="716507679" sldId="273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08:41:45.309" v="1346" actId="478"/>
          <ac:picMkLst>
            <pc:docMk/>
            <pc:sldMk cId="716507679" sldId="273"/>
            <ac:picMk id="4" creationId="{C58E0955-A6E5-3DF9-60B5-434CA13B5223}"/>
          </ac:picMkLst>
        </pc:picChg>
        <pc:picChg chg="del">
          <ac:chgData name="Ronnel D. Palenzuela" userId="27216d6f-a712-48da-bcb2-613e4bc945ac" providerId="ADAL" clId="{16736750-74B4-184C-AACF-97E7E4B9FAA6}" dt="2024-08-11T08:41:44.959" v="1345" actId="478"/>
          <ac:picMkLst>
            <pc:docMk/>
            <pc:sldMk cId="716507679" sldId="273"/>
            <ac:picMk id="5" creationId="{011B8271-BC30-5D9C-4A14-C6A2BD722232}"/>
          </ac:picMkLst>
        </pc:picChg>
        <pc:picChg chg="del">
          <ac:chgData name="Ronnel D. Palenzuela" userId="27216d6f-a712-48da-bcb2-613e4bc945ac" providerId="ADAL" clId="{16736750-74B4-184C-AACF-97E7E4B9FAA6}" dt="2024-08-11T08:41:44.691" v="1344" actId="478"/>
          <ac:picMkLst>
            <pc:docMk/>
            <pc:sldMk cId="716507679" sldId="273"/>
            <ac:picMk id="6" creationId="{7318861F-9B77-C07E-C1CE-32F286B82B60}"/>
          </ac:picMkLst>
        </pc:picChg>
        <pc:picChg chg="del">
          <ac:chgData name="Ronnel D. Palenzuela" userId="27216d6f-a712-48da-bcb2-613e4bc945ac" providerId="ADAL" clId="{16736750-74B4-184C-AACF-97E7E4B9FAA6}" dt="2024-08-11T08:41:44.331" v="1343" actId="478"/>
          <ac:picMkLst>
            <pc:docMk/>
            <pc:sldMk cId="716507679" sldId="273"/>
            <ac:picMk id="7" creationId="{C8697425-57CC-FF65-50F6-27D241D928DA}"/>
          </ac:picMkLst>
        </pc:picChg>
        <pc:picChg chg="add mod">
          <ac:chgData name="Ronnel D. Palenzuela" userId="27216d6f-a712-48da-bcb2-613e4bc945ac" providerId="ADAL" clId="{16736750-74B4-184C-AACF-97E7E4B9FAA6}" dt="2024-08-11T09:33:19.257" v="1478" actId="1076"/>
          <ac:picMkLst>
            <pc:docMk/>
            <pc:sldMk cId="716507679" sldId="273"/>
            <ac:picMk id="8" creationId="{6A41232A-1391-85E0-E984-111E1B99BCB9}"/>
          </ac:picMkLst>
        </pc:picChg>
        <pc:picChg chg="add mod">
          <ac:chgData name="Ronnel D. Palenzuela" userId="27216d6f-a712-48da-bcb2-613e4bc945ac" providerId="ADAL" clId="{16736750-74B4-184C-AACF-97E7E4B9FAA6}" dt="2024-08-11T09:33:17.730" v="1477" actId="1076"/>
          <ac:picMkLst>
            <pc:docMk/>
            <pc:sldMk cId="716507679" sldId="273"/>
            <ac:picMk id="9" creationId="{EC279DBC-B987-F36B-2CF3-861842904062}"/>
          </ac:picMkLst>
        </pc:picChg>
      </pc:sldChg>
      <pc:sldChg chg="modSp add del mod">
        <pc:chgData name="Ronnel D. Palenzuela" userId="27216d6f-a712-48da-bcb2-613e4bc945ac" providerId="ADAL" clId="{16736750-74B4-184C-AACF-97E7E4B9FAA6}" dt="2024-08-11T09:23:48.477" v="1385" actId="2696"/>
        <pc:sldMkLst>
          <pc:docMk/>
          <pc:sldMk cId="1830806133" sldId="274"/>
        </pc:sldMkLst>
        <pc:spChg chg="mod">
          <ac:chgData name="Ronnel D. Palenzuela" userId="27216d6f-a712-48da-bcb2-613e4bc945ac" providerId="ADAL" clId="{16736750-74B4-184C-AACF-97E7E4B9FAA6}" dt="2024-08-11T09:23:37.355" v="1382" actId="1076"/>
          <ac:spMkLst>
            <pc:docMk/>
            <pc:sldMk cId="1830806133" sldId="274"/>
            <ac:spMk id="2" creationId="{1FD87645-D8E6-23DE-A822-448BF1054783}"/>
          </ac:spMkLst>
        </pc:spChg>
      </pc:sldChg>
      <pc:sldChg chg="addSp delSp modSp new add del mod modShow">
        <pc:chgData name="Ronnel D. Palenzuela" userId="27216d6f-a712-48da-bcb2-613e4bc945ac" providerId="ADAL" clId="{16736750-74B4-184C-AACF-97E7E4B9FAA6}" dt="2024-08-12T01:08:08.349" v="2627" actId="478"/>
        <pc:sldMkLst>
          <pc:docMk/>
          <pc:sldMk cId="4070147815" sldId="275"/>
        </pc:sldMkLst>
        <pc:spChg chg="mod">
          <ac:chgData name="Ronnel D. Palenzuela" userId="27216d6f-a712-48da-bcb2-613e4bc945ac" providerId="ADAL" clId="{16736750-74B4-184C-AACF-97E7E4B9FAA6}" dt="2024-08-11T09:23:54.422" v="1398" actId="207"/>
          <ac:spMkLst>
            <pc:docMk/>
            <pc:sldMk cId="4070147815" sldId="275"/>
            <ac:spMk id="2" creationId="{72D16057-EC3B-FB8F-5DA4-3B5CAD5F2095}"/>
          </ac:spMkLst>
        </pc:spChg>
        <pc:spChg chg="del">
          <ac:chgData name="Ronnel D. Palenzuela" userId="27216d6f-a712-48da-bcb2-613e4bc945ac" providerId="ADAL" clId="{16736750-74B4-184C-AACF-97E7E4B9FAA6}" dt="2024-08-11T09:25:00.857" v="1434" actId="478"/>
          <ac:spMkLst>
            <pc:docMk/>
            <pc:sldMk cId="4070147815" sldId="275"/>
            <ac:spMk id="3" creationId="{61C2E07B-D7DC-27D2-F796-78B79090AD46}"/>
          </ac:spMkLst>
        </pc:spChg>
        <pc:spChg chg="del mod">
          <ac:chgData name="Ronnel D. Palenzuela" userId="27216d6f-a712-48da-bcb2-613e4bc945ac" providerId="ADAL" clId="{16736750-74B4-184C-AACF-97E7E4B9FAA6}" dt="2024-08-11T09:25:04.168" v="1436" actId="478"/>
          <ac:spMkLst>
            <pc:docMk/>
            <pc:sldMk cId="4070147815" sldId="275"/>
            <ac:spMk id="4" creationId="{BFAA05E5-3AFA-16A4-35BE-E3698034E94A}"/>
          </ac:spMkLst>
        </pc:spChg>
        <pc:spChg chg="del">
          <ac:chgData name="Ronnel D. Palenzuela" userId="27216d6f-a712-48da-bcb2-613e4bc945ac" providerId="ADAL" clId="{16736750-74B4-184C-AACF-97E7E4B9FAA6}" dt="2024-08-11T09:25:02.528" v="1435" actId="478"/>
          <ac:spMkLst>
            <pc:docMk/>
            <pc:sldMk cId="4070147815" sldId="275"/>
            <ac:spMk id="5" creationId="{9090BE7E-E541-40F4-CAB7-4ED9ED41B3E7}"/>
          </ac:spMkLst>
        </pc:spChg>
        <pc:spChg chg="del">
          <ac:chgData name="Ronnel D. Palenzuela" userId="27216d6f-a712-48da-bcb2-613e4bc945ac" providerId="ADAL" clId="{16736750-74B4-184C-AACF-97E7E4B9FAA6}" dt="2024-08-11T09:25:06.438" v="1437" actId="478"/>
          <ac:spMkLst>
            <pc:docMk/>
            <pc:sldMk cId="4070147815" sldId="275"/>
            <ac:spMk id="6" creationId="{AAD5694D-5962-5E7B-910A-644A4450844C}"/>
          </ac:spMkLst>
        </pc:spChg>
        <pc:picChg chg="add mod">
          <ac:chgData name="Ronnel D. Palenzuela" userId="27216d6f-a712-48da-bcb2-613e4bc945ac" providerId="ADAL" clId="{16736750-74B4-184C-AACF-97E7E4B9FAA6}" dt="2024-08-11T09:25:08.382" v="1439" actId="1076"/>
          <ac:picMkLst>
            <pc:docMk/>
            <pc:sldMk cId="4070147815" sldId="275"/>
            <ac:picMk id="7" creationId="{99864649-FA50-6FFA-B187-2476F03C0B8A}"/>
          </ac:picMkLst>
        </pc:picChg>
        <pc:picChg chg="add mod">
          <ac:chgData name="Ronnel D. Palenzuela" userId="27216d6f-a712-48da-bcb2-613e4bc945ac" providerId="ADAL" clId="{16736750-74B4-184C-AACF-97E7E4B9FAA6}" dt="2024-08-11T09:25:23.798" v="1441" actId="1076"/>
          <ac:picMkLst>
            <pc:docMk/>
            <pc:sldMk cId="4070147815" sldId="275"/>
            <ac:picMk id="8" creationId="{D3D96A7B-3E18-8096-4822-82F2190AA200}"/>
          </ac:picMkLst>
        </pc:picChg>
        <pc:picChg chg="add mod">
          <ac:chgData name="Ronnel D. Palenzuela" userId="27216d6f-a712-48da-bcb2-613e4bc945ac" providerId="ADAL" clId="{16736750-74B4-184C-AACF-97E7E4B9FAA6}" dt="2024-08-11T09:26:15.599" v="1444" actId="1076"/>
          <ac:picMkLst>
            <pc:docMk/>
            <pc:sldMk cId="4070147815" sldId="275"/>
            <ac:picMk id="9" creationId="{DC8ADF69-4686-1FA6-97CE-7E914C4105AC}"/>
          </ac:picMkLst>
        </pc:picChg>
        <pc:picChg chg="add del mod">
          <ac:chgData name="Ronnel D. Palenzuela" userId="27216d6f-a712-48da-bcb2-613e4bc945ac" providerId="ADAL" clId="{16736750-74B4-184C-AACF-97E7E4B9FAA6}" dt="2024-08-12T01:08:08.349" v="2627" actId="478"/>
          <ac:picMkLst>
            <pc:docMk/>
            <pc:sldMk cId="4070147815" sldId="275"/>
            <ac:picMk id="10" creationId="{D6F205F6-07AF-131A-C9BC-55B5083256E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7:58.074" v="1526" actId="20577"/>
        <pc:sldMkLst>
          <pc:docMk/>
          <pc:sldMk cId="3621742425" sldId="276"/>
        </pc:sldMkLst>
        <pc:spChg chg="mod">
          <ac:chgData name="Ronnel D. Palenzuela" userId="27216d6f-a712-48da-bcb2-613e4bc945ac" providerId="ADAL" clId="{16736750-74B4-184C-AACF-97E7E4B9FAA6}" dt="2024-08-11T09:36:08.788" v="1507"/>
          <ac:spMkLst>
            <pc:docMk/>
            <pc:sldMk cId="3621742425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7:58.074" v="1526" actId="20577"/>
          <ac:spMkLst>
            <pc:docMk/>
            <pc:sldMk cId="3621742425" sldId="27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9:36:18.848" v="1513" actId="1076"/>
          <ac:picMkLst>
            <pc:docMk/>
            <pc:sldMk cId="3621742425" sldId="276"/>
            <ac:picMk id="4" creationId="{7D236930-8DEA-71E6-6EFE-32878ED88FCB}"/>
          </ac:picMkLst>
        </pc:picChg>
        <pc:picChg chg="add mod">
          <ac:chgData name="Ronnel D. Palenzuela" userId="27216d6f-a712-48da-bcb2-613e4bc945ac" providerId="ADAL" clId="{16736750-74B4-184C-AACF-97E7E4B9FAA6}" dt="2024-08-11T09:36:21.005" v="1514" actId="1076"/>
          <ac:picMkLst>
            <pc:docMk/>
            <pc:sldMk cId="3621742425" sldId="276"/>
            <ac:picMk id="5" creationId="{48A92B06-E8F1-465B-BA38-C701071C2CB0}"/>
          </ac:picMkLst>
        </pc:picChg>
        <pc:picChg chg="del">
          <ac:chgData name="Ronnel D. Palenzuela" userId="27216d6f-a712-48da-bcb2-613e4bc945ac" providerId="ADAL" clId="{16736750-74B4-184C-AACF-97E7E4B9FAA6}" dt="2024-08-11T09:35:36.078" v="1496" actId="478"/>
          <ac:picMkLst>
            <pc:docMk/>
            <pc:sldMk cId="3621742425" sldId="276"/>
            <ac:picMk id="8" creationId="{6A41232A-1391-85E0-E984-111E1B99BCB9}"/>
          </ac:picMkLst>
        </pc:picChg>
        <pc:picChg chg="del">
          <ac:chgData name="Ronnel D. Palenzuela" userId="27216d6f-a712-48da-bcb2-613e4bc945ac" providerId="ADAL" clId="{16736750-74B4-184C-AACF-97E7E4B9FAA6}" dt="2024-08-11T09:35:36.389" v="1497" actId="478"/>
          <ac:picMkLst>
            <pc:docMk/>
            <pc:sldMk cId="3621742425" sldId="276"/>
            <ac:picMk id="9" creationId="{EC279DBC-B987-F36B-2CF3-861842904062}"/>
          </ac:picMkLst>
        </pc:picChg>
      </pc:sldChg>
      <pc:sldChg chg="addSp delSp modSp add del mod modNotesTx">
        <pc:chgData name="Ronnel D. Palenzuela" userId="27216d6f-a712-48da-bcb2-613e4bc945ac" providerId="ADAL" clId="{16736750-74B4-184C-AACF-97E7E4B9FAA6}" dt="2024-08-11T10:21:41.293" v="1630"/>
        <pc:sldMkLst>
          <pc:docMk/>
          <pc:sldMk cId="908275361" sldId="277"/>
        </pc:sldMkLst>
        <pc:spChg chg="mod">
          <ac:chgData name="Ronnel D. Palenzuela" userId="27216d6f-a712-48da-bcb2-613e4bc945ac" providerId="ADAL" clId="{16736750-74B4-184C-AACF-97E7E4B9FAA6}" dt="2024-08-11T10:17:35.535" v="1565" actId="20577"/>
          <ac:spMkLst>
            <pc:docMk/>
            <pc:sldMk cId="908275361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19:03.303" v="1605" actId="207"/>
          <ac:spMkLst>
            <pc:docMk/>
            <pc:sldMk cId="908275361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12:20.490" v="1529" actId="478"/>
          <ac:picMkLst>
            <pc:docMk/>
            <pc:sldMk cId="908275361" sldId="277"/>
            <ac:picMk id="4" creationId="{7D236930-8DEA-71E6-6EFE-32878ED88FCB}"/>
          </ac:picMkLst>
        </pc:picChg>
        <pc:picChg chg="del">
          <ac:chgData name="Ronnel D. Palenzuela" userId="27216d6f-a712-48da-bcb2-613e4bc945ac" providerId="ADAL" clId="{16736750-74B4-184C-AACF-97E7E4B9FAA6}" dt="2024-08-11T10:12:20.868" v="1530" actId="478"/>
          <ac:picMkLst>
            <pc:docMk/>
            <pc:sldMk cId="908275361" sldId="277"/>
            <ac:picMk id="5" creationId="{48A92B06-E8F1-465B-BA38-C701071C2CB0}"/>
          </ac:picMkLst>
        </pc:picChg>
        <pc:picChg chg="add del mod">
          <ac:chgData name="Ronnel D. Palenzuela" userId="27216d6f-a712-48da-bcb2-613e4bc945ac" providerId="ADAL" clId="{16736750-74B4-184C-AACF-97E7E4B9FAA6}" dt="2024-08-11T10:17:55.266" v="1566" actId="478"/>
          <ac:picMkLst>
            <pc:docMk/>
            <pc:sldMk cId="908275361" sldId="277"/>
            <ac:picMk id="6" creationId="{95424F7C-61E3-7971-3ED3-0E45DFC06ACC}"/>
          </ac:picMkLst>
        </pc:picChg>
        <pc:picChg chg="add mod">
          <ac:chgData name="Ronnel D. Palenzuela" userId="27216d6f-a712-48da-bcb2-613e4bc945ac" providerId="ADAL" clId="{16736750-74B4-184C-AACF-97E7E4B9FAA6}" dt="2024-08-11T10:18:17.368" v="1576" actId="1076"/>
          <ac:picMkLst>
            <pc:docMk/>
            <pc:sldMk cId="908275361" sldId="277"/>
            <ac:picMk id="7" creationId="{9516A05D-894B-7EC0-51E9-33F7A244CA5D}"/>
          </ac:picMkLst>
        </pc:picChg>
        <pc:picChg chg="add mod">
          <ac:chgData name="Ronnel D. Palenzuela" userId="27216d6f-a712-48da-bcb2-613e4bc945ac" providerId="ADAL" clId="{16736750-74B4-184C-AACF-97E7E4B9FAA6}" dt="2024-08-11T10:18:22.970" v="1580" actId="14100"/>
          <ac:picMkLst>
            <pc:docMk/>
            <pc:sldMk cId="908275361" sldId="277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29:24.402" v="1741" actId="1076"/>
        <pc:sldMkLst>
          <pc:docMk/>
          <pc:sldMk cId="928633288" sldId="278"/>
        </pc:sldMkLst>
        <pc:spChg chg="mod">
          <ac:chgData name="Ronnel D. Palenzuela" userId="27216d6f-a712-48da-bcb2-613e4bc945ac" providerId="ADAL" clId="{16736750-74B4-184C-AACF-97E7E4B9FAA6}" dt="2024-08-11T10:22:14.060" v="1661" actId="20577"/>
          <ac:spMkLst>
            <pc:docMk/>
            <pc:sldMk cId="928633288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28:32.158" v="1730" actId="207"/>
          <ac:spMkLst>
            <pc:docMk/>
            <pc:sldMk cId="928633288" sldId="27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29:23.562" v="1740" actId="1076"/>
          <ac:picMkLst>
            <pc:docMk/>
            <pc:sldMk cId="928633288" sldId="278"/>
            <ac:picMk id="4" creationId="{52F48CE9-2A4C-9BB0-0621-C561F6B91A33}"/>
          </ac:picMkLst>
        </pc:picChg>
        <pc:picChg chg="add mod">
          <ac:chgData name="Ronnel D. Palenzuela" userId="27216d6f-a712-48da-bcb2-613e4bc945ac" providerId="ADAL" clId="{16736750-74B4-184C-AACF-97E7E4B9FAA6}" dt="2024-08-11T10:29:24.402" v="1741" actId="1076"/>
          <ac:picMkLst>
            <pc:docMk/>
            <pc:sldMk cId="928633288" sldId="278"/>
            <ac:picMk id="5" creationId="{59B35BCD-7340-3A02-2CB8-2FBE0A617B62}"/>
          </ac:picMkLst>
        </pc:picChg>
        <pc:picChg chg="del">
          <ac:chgData name="Ronnel D. Palenzuela" userId="27216d6f-a712-48da-bcb2-613e4bc945ac" providerId="ADAL" clId="{16736750-74B4-184C-AACF-97E7E4B9FAA6}" dt="2024-08-11T10:22:22.851" v="1662" actId="478"/>
          <ac:picMkLst>
            <pc:docMk/>
            <pc:sldMk cId="928633288" sldId="278"/>
            <ac:picMk id="7" creationId="{9516A05D-894B-7EC0-51E9-33F7A244CA5D}"/>
          </ac:picMkLst>
        </pc:picChg>
        <pc:picChg chg="del">
          <ac:chgData name="Ronnel D. Palenzuela" userId="27216d6f-a712-48da-bcb2-613e4bc945ac" providerId="ADAL" clId="{16736750-74B4-184C-AACF-97E7E4B9FAA6}" dt="2024-08-11T10:22:24.031" v="1663" actId="478"/>
          <ac:picMkLst>
            <pc:docMk/>
            <pc:sldMk cId="928633288" sldId="278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50:20.515" v="1826" actId="1076"/>
        <pc:sldMkLst>
          <pc:docMk/>
          <pc:sldMk cId="2220697961" sldId="279"/>
        </pc:sldMkLst>
        <pc:spChg chg="mod">
          <ac:chgData name="Ronnel D. Palenzuela" userId="27216d6f-a712-48da-bcb2-613e4bc945ac" providerId="ADAL" clId="{16736750-74B4-184C-AACF-97E7E4B9FAA6}" dt="2024-08-11T10:33:50.865" v="1743"/>
          <ac:spMkLst>
            <pc:docMk/>
            <pc:sldMk cId="2220697961" sldId="27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36:20.786" v="1790"/>
          <ac:spMkLst>
            <pc:docMk/>
            <pc:sldMk cId="2220697961" sldId="279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33:52.820" v="1744" actId="478"/>
          <ac:picMkLst>
            <pc:docMk/>
            <pc:sldMk cId="2220697961" sldId="279"/>
            <ac:picMk id="4" creationId="{52F48CE9-2A4C-9BB0-0621-C561F6B91A33}"/>
          </ac:picMkLst>
        </pc:picChg>
        <pc:picChg chg="del">
          <ac:chgData name="Ronnel D. Palenzuela" userId="27216d6f-a712-48da-bcb2-613e4bc945ac" providerId="ADAL" clId="{16736750-74B4-184C-AACF-97E7E4B9FAA6}" dt="2024-08-11T10:33:53.161" v="1745" actId="478"/>
          <ac:picMkLst>
            <pc:docMk/>
            <pc:sldMk cId="2220697961" sldId="279"/>
            <ac:picMk id="5" creationId="{59B35BCD-7340-3A02-2CB8-2FBE0A617B62}"/>
          </ac:picMkLst>
        </pc:picChg>
        <pc:picChg chg="add del mod">
          <ac:chgData name="Ronnel D. Palenzuela" userId="27216d6f-a712-48da-bcb2-613e4bc945ac" providerId="ADAL" clId="{16736750-74B4-184C-AACF-97E7E4B9FAA6}" dt="2024-08-11T10:35:17.454" v="1755" actId="478"/>
          <ac:picMkLst>
            <pc:docMk/>
            <pc:sldMk cId="2220697961" sldId="279"/>
            <ac:picMk id="6" creationId="{444F1BE0-3550-1DD3-6280-D3193130D524}"/>
          </ac:picMkLst>
        </pc:picChg>
        <pc:picChg chg="add mod">
          <ac:chgData name="Ronnel D. Palenzuela" userId="27216d6f-a712-48da-bcb2-613e4bc945ac" providerId="ADAL" clId="{16736750-74B4-184C-AACF-97E7E4B9FAA6}" dt="2024-08-11T10:50:20.515" v="1826" actId="1076"/>
          <ac:picMkLst>
            <pc:docMk/>
            <pc:sldMk cId="2220697961" sldId="279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02:07.030" v="1881"/>
        <pc:sldMkLst>
          <pc:docMk/>
          <pc:sldMk cId="2456681114" sldId="280"/>
        </pc:sldMkLst>
        <pc:spChg chg="mod">
          <ac:chgData name="Ronnel D. Palenzuela" userId="27216d6f-a712-48da-bcb2-613e4bc945ac" providerId="ADAL" clId="{16736750-74B4-184C-AACF-97E7E4B9FAA6}" dt="2024-08-11T10:50:13.888" v="1824" actId="20577"/>
          <ac:spMkLst>
            <pc:docMk/>
            <pc:sldMk cId="2456681114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01:42.294" v="1880" actId="27636"/>
          <ac:spMkLst>
            <pc:docMk/>
            <pc:sldMk cId="2456681114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52:05.480" v="1866" actId="1076"/>
          <ac:picMkLst>
            <pc:docMk/>
            <pc:sldMk cId="2456681114" sldId="280"/>
            <ac:picMk id="4" creationId="{73833336-6A94-55AD-10D0-0089D9921599}"/>
          </ac:picMkLst>
        </pc:picChg>
        <pc:picChg chg="add mod">
          <ac:chgData name="Ronnel D. Palenzuela" userId="27216d6f-a712-48da-bcb2-613e4bc945ac" providerId="ADAL" clId="{16736750-74B4-184C-AACF-97E7E4B9FAA6}" dt="2024-08-11T10:52:07.011" v="1867" actId="1076"/>
          <ac:picMkLst>
            <pc:docMk/>
            <pc:sldMk cId="2456681114" sldId="280"/>
            <ac:picMk id="5" creationId="{A413D30E-4FEC-659F-7A93-6D8C19127C82}"/>
          </ac:picMkLst>
        </pc:picChg>
        <pc:picChg chg="del">
          <ac:chgData name="Ronnel D. Palenzuela" userId="27216d6f-a712-48da-bcb2-613e4bc945ac" providerId="ADAL" clId="{16736750-74B4-184C-AACF-97E7E4B9FAA6}" dt="2024-08-11T10:50:15.693" v="1825" actId="478"/>
          <ac:picMkLst>
            <pc:docMk/>
            <pc:sldMk cId="2456681114" sldId="280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25:32.352" v="2048" actId="1076"/>
        <pc:sldMkLst>
          <pc:docMk/>
          <pc:sldMk cId="1557213172" sldId="281"/>
        </pc:sldMkLst>
        <pc:spChg chg="mod">
          <ac:chgData name="Ronnel D. Palenzuela" userId="27216d6f-a712-48da-bcb2-613e4bc945ac" providerId="ADAL" clId="{16736750-74B4-184C-AACF-97E7E4B9FAA6}" dt="2024-08-11T11:15:51.541" v="1975" actId="20577"/>
          <ac:spMkLst>
            <pc:docMk/>
            <pc:sldMk cId="1557213172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16:45.122" v="2003" actId="207"/>
          <ac:spMkLst>
            <pc:docMk/>
            <pc:sldMk cId="1557213172" sldId="281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58:22.444" v="1871" actId="478"/>
          <ac:picMkLst>
            <pc:docMk/>
            <pc:sldMk cId="1557213172" sldId="281"/>
            <ac:picMk id="4" creationId="{73833336-6A94-55AD-10D0-0089D9921599}"/>
          </ac:picMkLst>
        </pc:picChg>
        <pc:picChg chg="del">
          <ac:chgData name="Ronnel D. Palenzuela" userId="27216d6f-a712-48da-bcb2-613e4bc945ac" providerId="ADAL" clId="{16736750-74B4-184C-AACF-97E7E4B9FAA6}" dt="2024-08-11T10:58:21.160" v="1870" actId="478"/>
          <ac:picMkLst>
            <pc:docMk/>
            <pc:sldMk cId="1557213172" sldId="281"/>
            <ac:picMk id="5" creationId="{A413D30E-4FEC-659F-7A93-6D8C19127C82}"/>
          </ac:picMkLst>
        </pc:picChg>
        <pc:picChg chg="add del mod">
          <ac:chgData name="Ronnel D. Palenzuela" userId="27216d6f-a712-48da-bcb2-613e4bc945ac" providerId="ADAL" clId="{16736750-74B4-184C-AACF-97E7E4B9FAA6}" dt="2024-08-11T11:23:21.071" v="2009" actId="478"/>
          <ac:picMkLst>
            <pc:docMk/>
            <pc:sldMk cId="1557213172" sldId="281"/>
            <ac:picMk id="6" creationId="{852FA35F-6B76-3ACC-4F39-F65EF2740076}"/>
          </ac:picMkLst>
        </pc:picChg>
        <pc:picChg chg="add mod">
          <ac:chgData name="Ronnel D. Palenzuela" userId="27216d6f-a712-48da-bcb2-613e4bc945ac" providerId="ADAL" clId="{16736750-74B4-184C-AACF-97E7E4B9FAA6}" dt="2024-08-11T11:25:32.352" v="2048" actId="1076"/>
          <ac:picMkLst>
            <pc:docMk/>
            <pc:sldMk cId="1557213172" sldId="281"/>
            <ac:picMk id="7" creationId="{C0442B70-B5E1-0D06-9A6B-2C529318C43C}"/>
          </ac:picMkLst>
        </pc:picChg>
        <pc:picChg chg="add mod">
          <ac:chgData name="Ronnel D. Palenzuela" userId="27216d6f-a712-48da-bcb2-613e4bc945ac" providerId="ADAL" clId="{16736750-74B4-184C-AACF-97E7E4B9FAA6}" dt="2024-08-11T11:25:25.205" v="2043" actId="1076"/>
          <ac:picMkLst>
            <pc:docMk/>
            <pc:sldMk cId="1557213172" sldId="281"/>
            <ac:picMk id="8" creationId="{2E2C6D27-AF3A-A4C2-F435-87D1586FAACA}"/>
          </ac:picMkLst>
        </pc:picChg>
        <pc:picChg chg="add mod">
          <ac:chgData name="Ronnel D. Palenzuela" userId="27216d6f-a712-48da-bcb2-613e4bc945ac" providerId="ADAL" clId="{16736750-74B4-184C-AACF-97E7E4B9FAA6}" dt="2024-08-11T11:25:26.120" v="2044" actId="1076"/>
          <ac:picMkLst>
            <pc:docMk/>
            <pc:sldMk cId="1557213172" sldId="281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38:34.643" v="2166" actId="1076"/>
        <pc:sldMkLst>
          <pc:docMk/>
          <pc:sldMk cId="296683317" sldId="282"/>
        </pc:sldMkLst>
        <pc:spChg chg="mod">
          <ac:chgData name="Ronnel D. Palenzuela" userId="27216d6f-a712-48da-bcb2-613e4bc945ac" providerId="ADAL" clId="{16736750-74B4-184C-AACF-97E7E4B9FAA6}" dt="2024-08-11T11:36:00.243" v="2116"/>
          <ac:spMkLst>
            <pc:docMk/>
            <pc:sldMk cId="296683317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36:43.156" v="2154" actId="33524"/>
          <ac:spMkLst>
            <pc:docMk/>
            <pc:sldMk cId="296683317" sldId="282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11:37:17.460" v="2156" actId="22"/>
          <ac:spMkLst>
            <pc:docMk/>
            <pc:sldMk cId="296683317" sldId="282"/>
            <ac:spMk id="5" creationId="{01186E94-225A-646B-6BE7-DE3170C2B523}"/>
          </ac:spMkLst>
        </pc:spChg>
        <pc:picChg chg="add mod">
          <ac:chgData name="Ronnel D. Palenzuela" userId="27216d6f-a712-48da-bcb2-613e4bc945ac" providerId="ADAL" clId="{16736750-74B4-184C-AACF-97E7E4B9FAA6}" dt="2024-08-11T11:38:34.643" v="2166" actId="1076"/>
          <ac:picMkLst>
            <pc:docMk/>
            <pc:sldMk cId="296683317" sldId="282"/>
            <ac:picMk id="6" creationId="{C94A0A88-9294-A7B5-558E-0329F8DF2C01}"/>
          </ac:picMkLst>
        </pc:picChg>
        <pc:picChg chg="del">
          <ac:chgData name="Ronnel D. Palenzuela" userId="27216d6f-a712-48da-bcb2-613e4bc945ac" providerId="ADAL" clId="{16736750-74B4-184C-AACF-97E7E4B9FAA6}" dt="2024-08-11T11:35:26.093" v="2099" actId="478"/>
          <ac:picMkLst>
            <pc:docMk/>
            <pc:sldMk cId="296683317" sldId="282"/>
            <ac:picMk id="7" creationId="{C0442B70-B5E1-0D06-9A6B-2C529318C43C}"/>
          </ac:picMkLst>
        </pc:picChg>
        <pc:picChg chg="del">
          <ac:chgData name="Ronnel D. Palenzuela" userId="27216d6f-a712-48da-bcb2-613e4bc945ac" providerId="ADAL" clId="{16736750-74B4-184C-AACF-97E7E4B9FAA6}" dt="2024-08-11T11:35:26.422" v="2100" actId="478"/>
          <ac:picMkLst>
            <pc:docMk/>
            <pc:sldMk cId="296683317" sldId="282"/>
            <ac:picMk id="8" creationId="{2E2C6D27-AF3A-A4C2-F435-87D1586FAACA}"/>
          </ac:picMkLst>
        </pc:picChg>
        <pc:picChg chg="del">
          <ac:chgData name="Ronnel D. Palenzuela" userId="27216d6f-a712-48da-bcb2-613e4bc945ac" providerId="ADAL" clId="{16736750-74B4-184C-AACF-97E7E4B9FAA6}" dt="2024-08-11T11:35:26.655" v="2101" actId="478"/>
          <ac:picMkLst>
            <pc:docMk/>
            <pc:sldMk cId="296683317" sldId="282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44:29.650" v="2204" actId="20577"/>
        <pc:sldMkLst>
          <pc:docMk/>
          <pc:sldMk cId="993575964" sldId="283"/>
        </pc:sldMkLst>
        <pc:spChg chg="mod">
          <ac:chgData name="Ronnel D. Palenzuela" userId="27216d6f-a712-48da-bcb2-613e4bc945ac" providerId="ADAL" clId="{16736750-74B4-184C-AACF-97E7E4B9FAA6}" dt="2024-08-11T11:39:12.084" v="2168"/>
          <ac:spMkLst>
            <pc:docMk/>
            <pc:sldMk cId="99357596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0:34.052" v="2197" actId="207"/>
          <ac:spMkLst>
            <pc:docMk/>
            <pc:sldMk cId="993575964" sldId="283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1:43:38.835" v="2202" actId="1076"/>
          <ac:picMkLst>
            <pc:docMk/>
            <pc:sldMk cId="993575964" sldId="283"/>
            <ac:picMk id="4" creationId="{B7960360-83A2-6270-EECE-30A36048B200}"/>
          </ac:picMkLst>
        </pc:picChg>
        <pc:picChg chg="del">
          <ac:chgData name="Ronnel D. Palenzuela" userId="27216d6f-a712-48da-bcb2-613e4bc945ac" providerId="ADAL" clId="{16736750-74B4-184C-AACF-97E7E4B9FAA6}" dt="2024-08-11T11:39:13.621" v="2169" actId="478"/>
          <ac:picMkLst>
            <pc:docMk/>
            <pc:sldMk cId="993575964" sldId="283"/>
            <ac:picMk id="6" creationId="{C94A0A88-9294-A7B5-558E-0329F8DF2C01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50:32.912" v="2231" actId="1076"/>
        <pc:sldMkLst>
          <pc:docMk/>
          <pc:sldMk cId="1253337562" sldId="284"/>
        </pc:sldMkLst>
        <pc:spChg chg="mod">
          <ac:chgData name="Ronnel D. Palenzuela" userId="27216d6f-a712-48da-bcb2-613e4bc945ac" providerId="ADAL" clId="{16736750-74B4-184C-AACF-97E7E4B9FAA6}" dt="2024-08-11T11:45:06.797" v="2206"/>
          <ac:spMkLst>
            <pc:docMk/>
            <pc:sldMk cId="1253337562" sldId="284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8:12.471" v="2222"/>
          <ac:spMkLst>
            <pc:docMk/>
            <pc:sldMk cId="1253337562" sldId="284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1:48:48.651" v="2224" actId="478"/>
          <ac:picMkLst>
            <pc:docMk/>
            <pc:sldMk cId="1253337562" sldId="284"/>
            <ac:picMk id="4" creationId="{B7960360-83A2-6270-EECE-30A36048B200}"/>
          </ac:picMkLst>
        </pc:picChg>
        <pc:picChg chg="add mod">
          <ac:chgData name="Ronnel D. Palenzuela" userId="27216d6f-a712-48da-bcb2-613e4bc945ac" providerId="ADAL" clId="{16736750-74B4-184C-AACF-97E7E4B9FAA6}" dt="2024-08-11T11:50:17.104" v="2227" actId="1076"/>
          <ac:picMkLst>
            <pc:docMk/>
            <pc:sldMk cId="1253337562" sldId="284"/>
            <ac:picMk id="5" creationId="{9D0F0297-4AB5-4797-A885-928619C7A572}"/>
          </ac:picMkLst>
        </pc:picChg>
        <pc:picChg chg="add mod">
          <ac:chgData name="Ronnel D. Palenzuela" userId="27216d6f-a712-48da-bcb2-613e4bc945ac" providerId="ADAL" clId="{16736750-74B4-184C-AACF-97E7E4B9FAA6}" dt="2024-08-11T11:50:32.912" v="2231" actId="1076"/>
          <ac:picMkLst>
            <pc:docMk/>
            <pc:sldMk cId="1253337562" sldId="284"/>
            <ac:picMk id="6" creationId="{F1C8719A-AF10-CA25-32B8-5B12B63B6F48}"/>
          </ac:picMkLst>
        </pc:picChg>
      </pc:sldChg>
      <pc:sldChg chg="addSp delSp modSp add mod">
        <pc:chgData name="Ronnel D. Palenzuela" userId="27216d6f-a712-48da-bcb2-613e4bc945ac" providerId="ADAL" clId="{16736750-74B4-184C-AACF-97E7E4B9FAA6}" dt="2024-08-11T12:26:02.933" v="2546" actId="20577"/>
        <pc:sldMkLst>
          <pc:docMk/>
          <pc:sldMk cId="2980579114" sldId="285"/>
        </pc:sldMkLst>
        <pc:spChg chg="mod">
          <ac:chgData name="Ronnel D. Palenzuela" userId="27216d6f-a712-48da-bcb2-613e4bc945ac" providerId="ADAL" clId="{16736750-74B4-184C-AACF-97E7E4B9FAA6}" dt="2024-08-11T12:25:58.060" v="2543" actId="20577"/>
          <ac:spMkLst>
            <pc:docMk/>
            <pc:sldMk cId="2980579114" sldId="28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6:02.933" v="2546" actId="20577"/>
          <ac:spMkLst>
            <pc:docMk/>
            <pc:sldMk cId="2980579114" sldId="28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2:11:35.139" v="2251" actId="1076"/>
          <ac:picMkLst>
            <pc:docMk/>
            <pc:sldMk cId="2980579114" sldId="285"/>
            <ac:picMk id="4" creationId="{74248AEE-FABF-0F2A-B1B2-1777799F48BD}"/>
          </ac:picMkLst>
        </pc:picChg>
        <pc:picChg chg="del">
          <ac:chgData name="Ronnel D. Palenzuela" userId="27216d6f-a712-48da-bcb2-613e4bc945ac" providerId="ADAL" clId="{16736750-74B4-184C-AACF-97E7E4B9FAA6}" dt="2024-08-11T12:09:33.931" v="2234" actId="478"/>
          <ac:picMkLst>
            <pc:docMk/>
            <pc:sldMk cId="2980579114" sldId="285"/>
            <ac:picMk id="5" creationId="{9D0F0297-4AB5-4797-A885-928619C7A572}"/>
          </ac:picMkLst>
        </pc:picChg>
        <pc:picChg chg="del">
          <ac:chgData name="Ronnel D. Palenzuela" userId="27216d6f-a712-48da-bcb2-613e4bc945ac" providerId="ADAL" clId="{16736750-74B4-184C-AACF-97E7E4B9FAA6}" dt="2024-08-11T12:09:35.158" v="2235" actId="478"/>
          <ac:picMkLst>
            <pc:docMk/>
            <pc:sldMk cId="2980579114" sldId="285"/>
            <ac:picMk id="6" creationId="{F1C8719A-AF10-CA25-32B8-5B12B63B6F48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25:18.008" v="2520" actId="1076"/>
        <pc:sldMkLst>
          <pc:docMk/>
          <pc:sldMk cId="1581186720" sldId="286"/>
        </pc:sldMkLst>
        <pc:spChg chg="mod">
          <ac:chgData name="Ronnel D. Palenzuela" userId="27216d6f-a712-48da-bcb2-613e4bc945ac" providerId="ADAL" clId="{16736750-74B4-184C-AACF-97E7E4B9FAA6}" dt="2024-08-11T12:25:16.630" v="2519" actId="1076"/>
          <ac:spMkLst>
            <pc:docMk/>
            <pc:sldMk cId="1581186720" sldId="28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736750-74B4-184C-AACF-97E7E4B9FAA6}" dt="2024-08-11T12:25:18.008" v="2520" actId="1076"/>
          <ac:spMkLst>
            <pc:docMk/>
            <pc:sldMk cId="1581186720" sldId="286"/>
            <ac:spMk id="5" creationId="{63E79591-2F27-370E-329D-A0B622A8CFA5}"/>
          </ac:spMkLst>
        </pc:spChg>
        <pc:spChg chg="add mod">
          <ac:chgData name="Ronnel D. Palenzuela" userId="27216d6f-a712-48da-bcb2-613e4bc945ac" providerId="ADAL" clId="{16736750-74B4-184C-AACF-97E7E4B9FAA6}" dt="2024-08-11T12:22:19.024" v="2454"/>
          <ac:spMkLst>
            <pc:docMk/>
            <pc:sldMk cId="1581186720" sldId="286"/>
            <ac:spMk id="6" creationId="{8E044E04-0B5A-32C0-8EEE-D905F6C6381E}"/>
          </ac:spMkLst>
        </pc:spChg>
        <pc:spChg chg="add mod">
          <ac:chgData name="Ronnel D. Palenzuela" userId="27216d6f-a712-48da-bcb2-613e4bc945ac" providerId="ADAL" clId="{16736750-74B4-184C-AACF-97E7E4B9FAA6}" dt="2024-08-11T12:22:33.783" v="2457" actId="767"/>
          <ac:spMkLst>
            <pc:docMk/>
            <pc:sldMk cId="1581186720" sldId="286"/>
            <ac:spMk id="7" creationId="{75AD83E7-4E98-C144-0CA8-1D34A9078DFC}"/>
          </ac:spMkLst>
        </pc:spChg>
        <pc:spChg chg="add del">
          <ac:chgData name="Ronnel D. Palenzuela" userId="27216d6f-a712-48da-bcb2-613e4bc945ac" providerId="ADAL" clId="{16736750-74B4-184C-AACF-97E7E4B9FAA6}" dt="2024-08-11T12:24:47.787" v="2511" actId="22"/>
          <ac:spMkLst>
            <pc:docMk/>
            <pc:sldMk cId="1581186720" sldId="286"/>
            <ac:spMk id="9" creationId="{5AFEA3DF-0E3B-7218-22F8-B412FEC8C03F}"/>
          </ac:spMkLst>
        </pc:spChg>
        <pc:picChg chg="del">
          <ac:chgData name="Ronnel D. Palenzuela" userId="27216d6f-a712-48da-bcb2-613e4bc945ac" providerId="ADAL" clId="{16736750-74B4-184C-AACF-97E7E4B9FAA6}" dt="2024-08-11T12:15:21.761" v="2282" actId="478"/>
          <ac:picMkLst>
            <pc:docMk/>
            <pc:sldMk cId="1581186720" sldId="286"/>
            <ac:picMk id="4" creationId="{74248AEE-FABF-0F2A-B1B2-1777799F48B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32:58.139" v="2586"/>
        <pc:sldMkLst>
          <pc:docMk/>
          <pc:sldMk cId="4278137860" sldId="287"/>
        </pc:sldMkLst>
        <pc:spChg chg="mod">
          <ac:chgData name="Ronnel D. Palenzuela" userId="27216d6f-a712-48da-bcb2-613e4bc945ac" providerId="ADAL" clId="{16736750-74B4-184C-AACF-97E7E4B9FAA6}" dt="2024-08-11T12:26:17.544" v="2548"/>
          <ac:spMkLst>
            <pc:docMk/>
            <pc:sldMk cId="4278137860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7:02.548" v="2568"/>
          <ac:spMkLst>
            <pc:docMk/>
            <pc:sldMk cId="4278137860" sldId="287"/>
            <ac:spMk id="3" creationId="{F9E9654B-D8E5-22CA-371A-57FADD13842B}"/>
          </ac:spMkLst>
        </pc:spChg>
        <pc:spChg chg="del">
          <ac:chgData name="Ronnel D. Palenzuela" userId="27216d6f-a712-48da-bcb2-613e4bc945ac" providerId="ADAL" clId="{16736750-74B4-184C-AACF-97E7E4B9FAA6}" dt="2024-08-11T12:26:19.941" v="2549" actId="478"/>
          <ac:spMkLst>
            <pc:docMk/>
            <pc:sldMk cId="4278137860" sldId="287"/>
            <ac:spMk id="5" creationId="{63E79591-2F27-370E-329D-A0B622A8CFA5}"/>
          </ac:spMkLst>
        </pc:spChg>
        <pc:picChg chg="add mod">
          <ac:chgData name="Ronnel D. Palenzuela" userId="27216d6f-a712-48da-bcb2-613e4bc945ac" providerId="ADAL" clId="{16736750-74B4-184C-AACF-97E7E4B9FAA6}" dt="2024-08-11T12:30:03.374" v="2578" actId="1076"/>
          <ac:picMkLst>
            <pc:docMk/>
            <pc:sldMk cId="4278137860" sldId="287"/>
            <ac:picMk id="4" creationId="{C94F73C7-EE3C-5039-6716-AA5F092B56AC}"/>
          </ac:picMkLst>
        </pc:picChg>
        <pc:picChg chg="add mod">
          <ac:chgData name="Ronnel D. Palenzuela" userId="27216d6f-a712-48da-bcb2-613e4bc945ac" providerId="ADAL" clId="{16736750-74B4-184C-AACF-97E7E4B9FAA6}" dt="2024-08-11T12:30:04.674" v="2579" actId="1076"/>
          <ac:picMkLst>
            <pc:docMk/>
            <pc:sldMk cId="4278137860" sldId="287"/>
            <ac:picMk id="6" creationId="{7982849D-C7FF-134E-B589-F96BF9176D03}"/>
          </ac:picMkLst>
        </pc:picChg>
      </pc:sldChg>
      <pc:sldChg chg="delSp modSp add mod">
        <pc:chgData name="Ronnel D. Palenzuela" userId="27216d6f-a712-48da-bcb2-613e4bc945ac" providerId="ADAL" clId="{16736750-74B4-184C-AACF-97E7E4B9FAA6}" dt="2024-08-12T02:16:02.449" v="3153" actId="20577"/>
        <pc:sldMkLst>
          <pc:docMk/>
          <pc:sldMk cId="3972629357" sldId="288"/>
        </pc:sldMkLst>
        <pc:spChg chg="mod">
          <ac:chgData name="Ronnel D. Palenzuela" userId="27216d6f-a712-48da-bcb2-613e4bc945ac" providerId="ADAL" clId="{16736750-74B4-184C-AACF-97E7E4B9FAA6}" dt="2024-08-12T02:16:02.449" v="3153" actId="20577"/>
          <ac:spMkLst>
            <pc:docMk/>
            <pc:sldMk cId="3972629357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11:51.983" v="3029" actId="207"/>
          <ac:spMkLst>
            <pc:docMk/>
            <pc:sldMk cId="3972629357" sldId="288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2T01:08:18.288" v="2654" actId="478"/>
          <ac:picMkLst>
            <pc:docMk/>
            <pc:sldMk cId="3972629357" sldId="288"/>
            <ac:picMk id="4" creationId="{C94F73C7-EE3C-5039-6716-AA5F092B56AC}"/>
          </ac:picMkLst>
        </pc:picChg>
        <pc:picChg chg="del">
          <ac:chgData name="Ronnel D. Palenzuela" userId="27216d6f-a712-48da-bcb2-613e4bc945ac" providerId="ADAL" clId="{16736750-74B4-184C-AACF-97E7E4B9FAA6}" dt="2024-08-12T01:08:18.480" v="2655" actId="478"/>
          <ac:picMkLst>
            <pc:docMk/>
            <pc:sldMk cId="3972629357" sldId="288"/>
            <ac:picMk id="6" creationId="{7982849D-C7FF-134E-B589-F96BF9176D03}"/>
          </ac:picMkLst>
        </pc:picChg>
      </pc:sldChg>
      <pc:sldChg chg="modSp add mod">
        <pc:chgData name="Ronnel D. Palenzuela" userId="27216d6f-a712-48da-bcb2-613e4bc945ac" providerId="ADAL" clId="{16736750-74B4-184C-AACF-97E7E4B9FAA6}" dt="2024-08-12T02:22:03.220" v="3182" actId="11"/>
        <pc:sldMkLst>
          <pc:docMk/>
          <pc:sldMk cId="2990164252" sldId="289"/>
        </pc:sldMkLst>
        <pc:spChg chg="mod">
          <ac:chgData name="Ronnel D. Palenzuela" userId="27216d6f-a712-48da-bcb2-613e4bc945ac" providerId="ADAL" clId="{16736750-74B4-184C-AACF-97E7E4B9FAA6}" dt="2024-08-12T02:16:06.498" v="3154" actId="20577"/>
          <ac:spMkLst>
            <pc:docMk/>
            <pc:sldMk cId="2990164252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2:03.220" v="3182" actId="11"/>
          <ac:spMkLst>
            <pc:docMk/>
            <pc:sldMk cId="2990164252" sldId="289"/>
            <ac:spMk id="3" creationId="{F9E9654B-D8E5-22CA-371A-57FADD13842B}"/>
          </ac:spMkLst>
        </pc:spChg>
      </pc:sldChg>
      <pc:sldChg chg="modSp add mod">
        <pc:chgData name="Ronnel D. Palenzuela" userId="27216d6f-a712-48da-bcb2-613e4bc945ac" providerId="ADAL" clId="{16736750-74B4-184C-AACF-97E7E4B9FAA6}" dt="2024-08-13T03:37:12.131" v="3508" actId="207"/>
        <pc:sldMkLst>
          <pc:docMk/>
          <pc:sldMk cId="1111498698" sldId="290"/>
        </pc:sldMkLst>
        <pc:spChg chg="mod">
          <ac:chgData name="Ronnel D. Palenzuela" userId="27216d6f-a712-48da-bcb2-613e4bc945ac" providerId="ADAL" clId="{16736750-74B4-184C-AACF-97E7E4B9FAA6}" dt="2024-08-13T03:27:17.210" v="3359" actId="20577"/>
          <ac:spMkLst>
            <pc:docMk/>
            <pc:sldMk cId="1111498698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3T03:37:12.131" v="3508" actId="207"/>
          <ac:spMkLst>
            <pc:docMk/>
            <pc:sldMk cId="1111498698" sldId="290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927110459" sldId="290"/>
        </pc:sldMkLst>
        <pc:spChg chg="mod">
          <ac:chgData name="Ronnel D. Palenzuela" userId="27216d6f-a712-48da-bcb2-613e4bc945ac" providerId="ADAL" clId="{16736750-74B4-184C-AACF-97E7E4B9FAA6}" dt="2024-08-12T02:17:40.195" v="3179" actId="20577"/>
          <ac:spMkLst>
            <pc:docMk/>
            <pc:sldMk cId="1927110459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5:46.161" v="3276" actId="20577"/>
          <ac:spMkLst>
            <pc:docMk/>
            <pc:sldMk cId="1927110459" sldId="290"/>
            <ac:spMk id="3" creationId="{F9E9654B-D8E5-22CA-371A-57FADD13842B}"/>
          </ac:spMkLst>
        </pc:spChg>
      </pc:sldChg>
      <pc:sldChg chg="modSp add mod ord">
        <pc:chgData name="Ronnel D. Palenzuela" userId="27216d6f-a712-48da-bcb2-613e4bc945ac" providerId="ADAL" clId="{16736750-74B4-184C-AACF-97E7E4B9FAA6}" dt="2024-08-13T03:34:24.591" v="3466" actId="207"/>
        <pc:sldMkLst>
          <pc:docMk/>
          <pc:sldMk cId="815011119" sldId="291"/>
        </pc:sldMkLst>
        <pc:spChg chg="mod">
          <ac:chgData name="Ronnel D. Palenzuela" userId="27216d6f-a712-48da-bcb2-613e4bc945ac" providerId="ADAL" clId="{16736750-74B4-184C-AACF-97E7E4B9FAA6}" dt="2024-08-13T03:34:24.591" v="3466" actId="207"/>
          <ac:spMkLst>
            <pc:docMk/>
            <pc:sldMk cId="81501111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81441069" sldId="291"/>
        </pc:sldMkLst>
        <pc:spChg chg="mod">
          <ac:chgData name="Ronnel D. Palenzuela" userId="27216d6f-a712-48da-bcb2-613e4bc945ac" providerId="ADAL" clId="{16736750-74B4-184C-AACF-97E7E4B9FAA6}" dt="2024-08-12T02:28:06.903" v="3321" actId="11"/>
          <ac:spMkLst>
            <pc:docMk/>
            <pc:sldMk cId="178144106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65234647" sldId="292"/>
        </pc:sldMkLst>
        <pc:spChg chg="mod">
          <ac:chgData name="Ronnel D. Palenzuela" userId="27216d6f-a712-48da-bcb2-613e4bc945ac" providerId="ADAL" clId="{16736750-74B4-184C-AACF-97E7E4B9FAA6}" dt="2024-08-12T02:28:26.710" v="3324" actId="403"/>
          <ac:spMkLst>
            <pc:docMk/>
            <pc:sldMk cId="1765234647" sldId="292"/>
            <ac:spMk id="3" creationId="{F9E9654B-D8E5-22CA-371A-57FADD13842B}"/>
          </ac:spMkLst>
        </pc:spChg>
      </pc:sldChg>
      <pc:sldMasterChg chg="modSldLayout">
        <pc:chgData name="Ronnel D. Palenzuela" userId="27216d6f-a712-48da-bcb2-613e4bc945ac" providerId="ADAL" clId="{16736750-74B4-184C-AACF-97E7E4B9FAA6}" dt="2024-08-11T07:03:06.010" v="731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736750-74B4-184C-AACF-97E7E4B9FAA6}" dt="2024-08-11T07:03:06.010" v="731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736750-74B4-184C-AACF-97E7E4B9FAA6}" dt="2024-08-11T07:03:06.010" v="731" actId="20577"/>
            <ac:spMkLst>
              <pc:docMk/>
              <pc:sldMasterMk cId="651270159" sldId="2147483648"/>
              <pc:sldLayoutMk cId="2921653432" sldId="2147483649"/>
              <ac:spMk id="5" creationId="{3794B7A0-4232-A0AC-7E3A-3BF632F0C83D}"/>
            </ac:spMkLst>
          </pc:spChg>
        </pc:sldLayoutChg>
      </pc:sldMasterChg>
    </pc:docChg>
  </pc:docChgLst>
  <pc:docChgLst>
    <pc:chgData name="Ronnel D. Palenzuela" userId="27216d6f-a712-48da-bcb2-613e4bc945ac" providerId="ADAL" clId="{16FF8E01-DE24-0F4F-A559-943D670B7764}"/>
    <pc:docChg chg="undo custSel addSld delSld modSld sldOrd modMainMaster">
      <pc:chgData name="Ronnel D. Palenzuela" userId="27216d6f-a712-48da-bcb2-613e4bc945ac" providerId="ADAL" clId="{16FF8E01-DE24-0F4F-A559-943D670B7764}" dt="2024-08-15T06:12:31.924" v="2533" actId="729"/>
      <pc:docMkLst>
        <pc:docMk/>
      </pc:docMkLst>
      <pc:sldChg chg="modSp mod">
        <pc:chgData name="Ronnel D. Palenzuela" userId="27216d6f-a712-48da-bcb2-613e4bc945ac" providerId="ADAL" clId="{16FF8E01-DE24-0F4F-A559-943D670B7764}" dt="2024-08-14T16:09:01.930" v="1419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FF8E01-DE24-0F4F-A559-943D670B7764}" dt="2024-08-14T16:08:42.416" v="1364" actId="14100"/>
          <ac:spMkLst>
            <pc:docMk/>
            <pc:sldMk cId="3455369248" sldId="257"/>
            <ac:spMk id="2" creationId="{4B9DC0FD-E73C-26A6-891F-61B461076958}"/>
          </ac:spMkLst>
        </pc:spChg>
        <pc:spChg chg="mod">
          <ac:chgData name="Ronnel D. Palenzuela" userId="27216d6f-a712-48da-bcb2-613e4bc945ac" providerId="ADAL" clId="{16FF8E01-DE24-0F4F-A559-943D670B7764}" dt="2024-08-14T16:09:01.930" v="1419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56538018" sldId="259"/>
        </pc:sldMkLst>
      </pc:sldChg>
      <pc:sldChg chg="modSp mod modNotesTx">
        <pc:chgData name="Ronnel D. Palenzuela" userId="27216d6f-a712-48da-bcb2-613e4bc945ac" providerId="ADAL" clId="{16FF8E01-DE24-0F4F-A559-943D670B7764}" dt="2024-08-14T16:25:10.072" v="1665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FF8E01-DE24-0F4F-A559-943D670B7764}" dt="2024-08-14T16:09:37.186" v="1435" actId="1076"/>
          <ac:spMkLst>
            <pc:docMk/>
            <pc:sldMk cId="3611571112" sldId="263"/>
            <ac:spMk id="2" creationId="{4B9DC0FD-E73C-26A6-891F-61B461076958}"/>
          </ac:spMkLst>
        </pc:spChg>
      </pc:sldChg>
      <pc:sldChg chg="modSp mod">
        <pc:chgData name="Ronnel D. Palenzuela" userId="27216d6f-a712-48da-bcb2-613e4bc945ac" providerId="ADAL" clId="{16FF8E01-DE24-0F4F-A559-943D670B7764}" dt="2024-08-14T15:58:28.162" v="1311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FF8E01-DE24-0F4F-A559-943D670B7764}" dt="2024-08-14T15:58:28.162" v="1311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1.309" v="136" actId="2890"/>
        <pc:sldMkLst>
          <pc:docMk/>
          <pc:sldMk cId="393610469" sldId="265"/>
        </pc:sldMkLst>
      </pc:sldChg>
      <pc:sldChg chg="addSp delSp modSp add del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538568147" sldId="265"/>
        </pc:sldMkLst>
        <pc:spChg chg="mod">
          <ac:chgData name="Ronnel D. Palenzuela" userId="27216d6f-a712-48da-bcb2-613e4bc945ac" providerId="ADAL" clId="{16FF8E01-DE24-0F4F-A559-943D670B7764}" dt="2024-08-14T14:55:35.293" v="832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46:58.170" v="402" actId="113"/>
          <ac:spMkLst>
            <pc:docMk/>
            <pc:sldMk cId="538568147" sldId="26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4:08:52.904" v="652" actId="1076"/>
          <ac:picMkLst>
            <pc:docMk/>
            <pc:sldMk cId="538568147" sldId="265"/>
            <ac:picMk id="5" creationId="{70008023-F501-145C-0B44-5194C048510F}"/>
          </ac:picMkLst>
        </pc:picChg>
        <pc:picChg chg="add mod">
          <ac:chgData name="Ronnel D. Palenzuela" userId="27216d6f-a712-48da-bcb2-613e4bc945ac" providerId="ADAL" clId="{16FF8E01-DE24-0F4F-A559-943D670B7764}" dt="2024-08-14T14:08:59.711" v="656" actId="1076"/>
          <ac:picMkLst>
            <pc:docMk/>
            <pc:sldMk cId="538568147" sldId="265"/>
            <ac:picMk id="6" creationId="{24353777-D960-C968-46B2-C9D39EBD397E}"/>
          </ac:picMkLst>
        </pc:picChg>
        <pc:picChg chg="del">
          <ac:chgData name="Ronnel D. Palenzuela" userId="27216d6f-a712-48da-bcb2-613e4bc945ac" providerId="ADAL" clId="{16FF8E01-DE24-0F4F-A559-943D670B7764}" dt="2024-08-14T13:36:35.785" v="186" actId="478"/>
          <ac:picMkLst>
            <pc:docMk/>
            <pc:sldMk cId="538568147" sldId="265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FF8E01-DE24-0F4F-A559-943D670B7764}" dt="2024-08-14T13:36:36.302" v="188" actId="478"/>
          <ac:picMkLst>
            <pc:docMk/>
            <pc:sldMk cId="538568147" sldId="265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FF8E01-DE24-0F4F-A559-943D670B7764}" dt="2024-08-14T13:36:36.076" v="187" actId="478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FF8E01-DE24-0F4F-A559-943D670B7764}" dt="2024-08-14T13:36:36.597" v="189" actId="478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82960047" sldId="266"/>
        </pc:sldMkLst>
        <pc:spChg chg="mod">
          <ac:chgData name="Ronnel D. Palenzuela" userId="27216d6f-a712-48da-bcb2-613e4bc945ac" providerId="ADAL" clId="{16FF8E01-DE24-0F4F-A559-943D670B7764}" dt="2024-08-14T13:45:50.997" v="383" actId="20577"/>
          <ac:spMkLst>
            <pc:docMk/>
            <pc:sldMk cId="178296004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52:01.538" v="473" actId="207"/>
          <ac:spMkLst>
            <pc:docMk/>
            <pc:sldMk cId="1782960047" sldId="26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3:54:36.838" v="483" actId="1076"/>
          <ac:spMkLst>
            <pc:docMk/>
            <pc:sldMk cId="1782960047" sldId="266"/>
            <ac:spMk id="6" creationId="{D96DF1EF-8473-896F-2BBC-6D1558971D10}"/>
          </ac:spMkLst>
        </pc:spChg>
        <pc:picChg chg="del">
          <ac:chgData name="Ronnel D. Palenzuela" userId="27216d6f-a712-48da-bcb2-613e4bc945ac" providerId="ADAL" clId="{16FF8E01-DE24-0F4F-A559-943D670B7764}" dt="2024-08-14T13:45:55.174" v="384" actId="478"/>
          <ac:picMkLst>
            <pc:docMk/>
            <pc:sldMk cId="1782960047" sldId="266"/>
            <ac:picMk id="5" creationId="{70008023-F501-145C-0B44-5194C048510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029220167" sldId="266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149631211" sldId="267"/>
        </pc:sldMkLst>
        <pc:spChg chg="mod">
          <ac:chgData name="Ronnel D. Palenzuela" userId="27216d6f-a712-48da-bcb2-613e4bc945ac" providerId="ADAL" clId="{16FF8E01-DE24-0F4F-A559-943D670B7764}" dt="2024-08-14T15:58:59.103" v="1314" actId="11"/>
          <ac:spMkLst>
            <pc:docMk/>
            <pc:sldMk cId="2149631211" sldId="267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13:54:04.562" v="479" actId="2696"/>
        <pc:sldMkLst>
          <pc:docMk/>
          <pc:sldMk cId="2717857131" sldId="267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85671655" sldId="267"/>
        </pc:sldMkLst>
      </pc:sldChg>
      <pc:sldChg chg="add del">
        <pc:chgData name="Ronnel D. Palenzuela" userId="27216d6f-a712-48da-bcb2-613e4bc945ac" providerId="ADAL" clId="{16FF8E01-DE24-0F4F-A559-943D670B7764}" dt="2024-08-14T13:54:30.391" v="482" actId="2696"/>
        <pc:sldMkLst>
          <pc:docMk/>
          <pc:sldMk cId="3367849497" sldId="267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55138258" sldId="268"/>
        </pc:sldMkLst>
        <pc:spChg chg="mod">
          <ac:chgData name="Ronnel D. Palenzuela" userId="27216d6f-a712-48da-bcb2-613e4bc945ac" providerId="ADAL" clId="{16FF8E01-DE24-0F4F-A559-943D670B7764}" dt="2024-08-14T15:59:15.816" v="1315" actId="11"/>
          <ac:spMkLst>
            <pc:docMk/>
            <pc:sldMk cId="155138258" sldId="268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637530094" sldId="268"/>
        </pc:sldMkLst>
      </pc:sldChg>
      <pc:sldChg chg="add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831007090" sldId="269"/>
        </pc:sldMkLst>
        <pc:spChg chg="mod">
          <ac:chgData name="Ronnel D. Palenzuela" userId="27216d6f-a712-48da-bcb2-613e4bc945ac" providerId="ADAL" clId="{16FF8E01-DE24-0F4F-A559-943D670B7764}" dt="2024-08-14T14:10:47.606" v="696" actId="20577"/>
          <ac:spMkLst>
            <pc:docMk/>
            <pc:sldMk cId="2831007090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4:16:06.339" v="778" actId="1076"/>
          <ac:spMkLst>
            <pc:docMk/>
            <pc:sldMk cId="2831007090" sldId="269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4:15:42.779" v="771" actId="113"/>
          <ac:spMkLst>
            <pc:docMk/>
            <pc:sldMk cId="2831007090" sldId="269"/>
            <ac:spMk id="4" creationId="{CB6DD4F9-08BE-3AF6-FDDC-AB693A0D38F1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18365145" sldId="269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07698705" sldId="270"/>
        </pc:sldMkLst>
      </pc:sldChg>
      <pc:sldChg chg="addSp del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073403413" sldId="270"/>
        </pc:sldMkLst>
        <pc:spChg chg="mod">
          <ac:chgData name="Ronnel D. Palenzuela" userId="27216d6f-a712-48da-bcb2-613e4bc945ac" providerId="ADAL" clId="{16FF8E01-DE24-0F4F-A559-943D670B7764}" dt="2024-08-14T14:55:39.952" v="834" actId="20577"/>
          <ac:spMkLst>
            <pc:docMk/>
            <pc:sldMk cId="2073403413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5:31:54.057" v="880" actId="207"/>
          <ac:spMkLst>
            <pc:docMk/>
            <pc:sldMk cId="2073403413" sldId="27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5:09:23.422" v="836" actId="478"/>
          <ac:picMkLst>
            <pc:docMk/>
            <pc:sldMk cId="2073403413" sldId="270"/>
            <ac:picMk id="4" creationId="{369191B6-2A1C-3113-9BFD-747A4657F8D7}"/>
          </ac:picMkLst>
        </pc:picChg>
        <pc:picChg chg="del">
          <ac:chgData name="Ronnel D. Palenzuela" userId="27216d6f-a712-48da-bcb2-613e4bc945ac" providerId="ADAL" clId="{16FF8E01-DE24-0F4F-A559-943D670B7764}" dt="2024-08-14T14:53:40.293" v="791" actId="478"/>
          <ac:picMkLst>
            <pc:docMk/>
            <pc:sldMk cId="2073403413" sldId="270"/>
            <ac:picMk id="5" creationId="{70008023-F501-145C-0B44-5194C048510F}"/>
          </ac:picMkLst>
        </pc:picChg>
        <pc:picChg chg="del">
          <ac:chgData name="Ronnel D. Palenzuela" userId="27216d6f-a712-48da-bcb2-613e4bc945ac" providerId="ADAL" clId="{16FF8E01-DE24-0F4F-A559-943D670B7764}" dt="2024-08-14T14:53:41.454" v="792" actId="478"/>
          <ac:picMkLst>
            <pc:docMk/>
            <pc:sldMk cId="2073403413" sldId="270"/>
            <ac:picMk id="6" creationId="{24353777-D960-C968-46B2-C9D39EBD397E}"/>
          </ac:picMkLst>
        </pc:picChg>
        <pc:picChg chg="add del mod">
          <ac:chgData name="Ronnel D. Palenzuela" userId="27216d6f-a712-48da-bcb2-613e4bc945ac" providerId="ADAL" clId="{16FF8E01-DE24-0F4F-A559-943D670B7764}" dt="2024-08-14T15:09:24.556" v="837" actId="478"/>
          <ac:picMkLst>
            <pc:docMk/>
            <pc:sldMk cId="2073403413" sldId="270"/>
            <ac:picMk id="7" creationId="{CFF5A6F2-A391-E973-A9F9-EEAEDEBC41C8}"/>
          </ac:picMkLst>
        </pc:picChg>
        <pc:picChg chg="add del mod">
          <ac:chgData name="Ronnel D. Palenzuela" userId="27216d6f-a712-48da-bcb2-613e4bc945ac" providerId="ADAL" clId="{16FF8E01-DE24-0F4F-A559-943D670B7764}" dt="2024-08-14T15:38:21.939" v="921"/>
          <ac:picMkLst>
            <pc:docMk/>
            <pc:sldMk cId="2073403413" sldId="270"/>
            <ac:picMk id="8" creationId="{7628CA4E-3E92-F09C-D2FD-C46202C5E649}"/>
          </ac:picMkLst>
        </pc:picChg>
        <pc:picChg chg="add mod">
          <ac:chgData name="Ronnel D. Palenzuela" userId="27216d6f-a712-48da-bcb2-613e4bc945ac" providerId="ADAL" clId="{16FF8E01-DE24-0F4F-A559-943D670B7764}" dt="2024-08-14T15:34:34.583" v="908" actId="1076"/>
          <ac:picMkLst>
            <pc:docMk/>
            <pc:sldMk cId="2073403413" sldId="270"/>
            <ac:picMk id="9" creationId="{FFA2BE38-0E04-5FB6-310F-C9B71C57486B}"/>
          </ac:picMkLst>
        </pc:picChg>
        <pc:picChg chg="add mod">
          <ac:chgData name="Ronnel D. Palenzuela" userId="27216d6f-a712-48da-bcb2-613e4bc945ac" providerId="ADAL" clId="{16FF8E01-DE24-0F4F-A559-943D670B7764}" dt="2024-08-14T15:34:23.881" v="905" actId="1076"/>
          <ac:picMkLst>
            <pc:docMk/>
            <pc:sldMk cId="2073403413" sldId="270"/>
            <ac:picMk id="10" creationId="{667804E6-901E-3F8A-8E71-F3840CE73713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406508294" sldId="271"/>
        </pc:sldMkLst>
        <pc:spChg chg="mod">
          <ac:chgData name="Ronnel D. Palenzuela" userId="27216d6f-a712-48da-bcb2-613e4bc945ac" providerId="ADAL" clId="{16FF8E01-DE24-0F4F-A559-943D670B7764}" dt="2024-08-14T15:45:04.117" v="1046" actId="20577"/>
          <ac:spMkLst>
            <pc:docMk/>
            <pc:sldMk cId="2406508294" sldId="271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5:35:02.613" v="915" actId="22"/>
          <ac:spMkLst>
            <pc:docMk/>
            <pc:sldMk cId="2406508294" sldId="271"/>
            <ac:spMk id="5" creationId="{4142F3C9-0F99-D487-F109-5D1080BCD242}"/>
          </ac:spMkLst>
        </pc:spChg>
        <pc:spChg chg="add mod">
          <ac:chgData name="Ronnel D. Palenzuela" userId="27216d6f-a712-48da-bcb2-613e4bc945ac" providerId="ADAL" clId="{16FF8E01-DE24-0F4F-A559-943D670B7764}" dt="2024-08-14T15:35:21.596" v="919" actId="1076"/>
          <ac:spMkLst>
            <pc:docMk/>
            <pc:sldMk cId="2406508294" sldId="271"/>
            <ac:spMk id="7" creationId="{59101826-B0CF-114B-0320-F5905D2B047C}"/>
          </ac:spMkLst>
        </pc:spChg>
        <pc:picChg chg="del">
          <ac:chgData name="Ronnel D. Palenzuela" userId="27216d6f-a712-48da-bcb2-613e4bc945ac" providerId="ADAL" clId="{16FF8E01-DE24-0F4F-A559-943D670B7764}" dt="2024-08-14T15:34:53.519" v="911" actId="478"/>
          <ac:picMkLst>
            <pc:docMk/>
            <pc:sldMk cId="2406508294" sldId="271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5:34:52.857" v="910" actId="478"/>
          <ac:picMkLst>
            <pc:docMk/>
            <pc:sldMk cId="2406508294" sldId="271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5:34:53.775" v="912" actId="478"/>
          <ac:picMkLst>
            <pc:docMk/>
            <pc:sldMk cId="2406508294" sldId="271"/>
            <ac:picMk id="10" creationId="{667804E6-901E-3F8A-8E71-F3840CE73713}"/>
          </ac:picMkLst>
        </pc:picChg>
        <pc:picChg chg="add del mod">
          <ac:chgData name="Ronnel D. Palenzuela" userId="27216d6f-a712-48da-bcb2-613e4bc945ac" providerId="ADAL" clId="{16FF8E01-DE24-0F4F-A559-943D670B7764}" dt="2024-08-14T15:40:56.703" v="965" actId="478"/>
          <ac:picMkLst>
            <pc:docMk/>
            <pc:sldMk cId="2406508294" sldId="271"/>
            <ac:picMk id="11" creationId="{7451C57A-98EA-DF71-2373-89D7F90904C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120804606" sldId="271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005021045" sldId="272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217730064" sldId="272"/>
        </pc:sldMkLst>
        <pc:spChg chg="mod">
          <ac:chgData name="Ronnel D. Palenzuela" userId="27216d6f-a712-48da-bcb2-613e4bc945ac" providerId="ADAL" clId="{16FF8E01-DE24-0F4F-A559-943D670B7764}" dt="2024-08-14T15:59:35.416" v="1316" actId="11"/>
          <ac:spMkLst>
            <pc:docMk/>
            <pc:sldMk cId="2217730064" sldId="272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716507679" sldId="273"/>
        </pc:sldMkLst>
      </pc:sldChg>
      <pc:sldChg chg="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73650369" sldId="273"/>
        </pc:sldMkLst>
        <pc:spChg chg="mod">
          <ac:chgData name="Ronnel D. Palenzuela" userId="27216d6f-a712-48da-bcb2-613e4bc945ac" providerId="ADAL" clId="{16FF8E01-DE24-0F4F-A559-943D670B7764}" dt="2024-08-14T15:59:48.974" v="1318" actId="11"/>
          <ac:spMkLst>
            <pc:docMk/>
            <pc:sldMk cId="1773650369" sldId="273"/>
            <ac:spMk id="3" creationId="{F9E9654B-D8E5-22CA-371A-57FADD13842B}"/>
          </ac:spMkLst>
        </pc:spChg>
      </pc:sldChg>
      <pc:sldChg chg="add del ord">
        <pc:chgData name="Ronnel D. Palenzuela" userId="27216d6f-a712-48da-bcb2-613e4bc945ac" providerId="ADAL" clId="{16FF8E01-DE24-0F4F-A559-943D670B7764}" dt="2024-08-14T16:09:44.931" v="1436" actId="2696"/>
        <pc:sldMkLst>
          <pc:docMk/>
          <pc:sldMk cId="415108391" sldId="274"/>
        </pc:sldMkLst>
      </pc:sldChg>
      <pc:sldChg chg="addSp modSp add mod modNotesTx">
        <pc:chgData name="Ronnel D. Palenzuela" userId="27216d6f-a712-48da-bcb2-613e4bc945ac" providerId="ADAL" clId="{16FF8E01-DE24-0F4F-A559-943D670B7764}" dt="2024-08-14T17:35:56.996" v="2348" actId="207"/>
        <pc:sldMkLst>
          <pc:docMk/>
          <pc:sldMk cId="3520817057" sldId="274"/>
        </pc:sldMkLst>
        <pc:spChg chg="mod">
          <ac:chgData name="Ronnel D. Palenzuela" userId="27216d6f-a712-48da-bcb2-613e4bc945ac" providerId="ADAL" clId="{16FF8E01-DE24-0F4F-A559-943D670B7764}" dt="2024-08-14T16:34:48.838" v="1740" actId="1076"/>
          <ac:spMkLst>
            <pc:docMk/>
            <pc:sldMk cId="3520817057" sldId="274"/>
            <ac:spMk id="2" creationId="{4B9DC0FD-E73C-26A6-891F-61B461076958}"/>
          </ac:spMkLst>
        </pc:spChg>
        <pc:spChg chg="add mod">
          <ac:chgData name="Ronnel D. Palenzuela" userId="27216d6f-a712-48da-bcb2-613e4bc945ac" providerId="ADAL" clId="{16FF8E01-DE24-0F4F-A559-943D670B7764}" dt="2024-08-14T17:35:56.996" v="2348" actId="207"/>
          <ac:spMkLst>
            <pc:docMk/>
            <pc:sldMk cId="3520817057" sldId="274"/>
            <ac:spMk id="4" creationId="{02334A40-A4A9-25FE-DC7A-9B1C1C6A0886}"/>
          </ac:spMkLst>
        </pc:spChg>
      </pc:sldChg>
      <pc:sldChg chg="addSp delSp modSp add del mod">
        <pc:chgData name="Ronnel D. Palenzuela" userId="27216d6f-a712-48da-bcb2-613e4bc945ac" providerId="ADAL" clId="{16FF8E01-DE24-0F4F-A559-943D670B7764}" dt="2024-08-14T16:15:45.956" v="1532" actId="2696"/>
        <pc:sldMkLst>
          <pc:docMk/>
          <pc:sldMk cId="2172138736" sldId="275"/>
        </pc:sldMkLst>
        <pc:spChg chg="mod">
          <ac:chgData name="Ronnel D. Palenzuela" userId="27216d6f-a712-48da-bcb2-613e4bc945ac" providerId="ADAL" clId="{16FF8E01-DE24-0F4F-A559-943D670B7764}" dt="2024-08-14T16:15:14.648" v="1524" actId="20577"/>
          <ac:spMkLst>
            <pc:docMk/>
            <pc:sldMk cId="2172138736" sldId="27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40.915" v="1531"/>
          <ac:spMkLst>
            <pc:docMk/>
            <pc:sldMk cId="2172138736" sldId="275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6:15:16.283" v="1525" actId="478"/>
          <ac:picMkLst>
            <pc:docMk/>
            <pc:sldMk cId="2172138736" sldId="275"/>
            <ac:picMk id="4" creationId="{3DD2775A-1217-7607-D818-9986C2B95701}"/>
          </ac:picMkLst>
        </pc:picChg>
        <pc:picChg chg="del">
          <ac:chgData name="Ronnel D. Palenzuela" userId="27216d6f-a712-48da-bcb2-613e4bc945ac" providerId="ADAL" clId="{16FF8E01-DE24-0F4F-A559-943D670B7764}" dt="2024-08-14T16:10:15.858" v="1472" actId="478"/>
          <ac:picMkLst>
            <pc:docMk/>
            <pc:sldMk cId="2172138736" sldId="275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6:10:15.605" v="1471" actId="478"/>
          <ac:picMkLst>
            <pc:docMk/>
            <pc:sldMk cId="2172138736" sldId="275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6:10:16.066" v="1473" actId="478"/>
          <ac:picMkLst>
            <pc:docMk/>
            <pc:sldMk cId="2172138736" sldId="275"/>
            <ac:picMk id="10" creationId="{667804E6-901E-3F8A-8E71-F3840CE7371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70147815" sldId="275"/>
        </pc:sldMkLst>
      </pc:sldChg>
      <pc:sldChg chg="modSp add mod ord modNotesTx">
        <pc:chgData name="Ronnel D. Palenzuela" userId="27216d6f-a712-48da-bcb2-613e4bc945ac" providerId="ADAL" clId="{16FF8E01-DE24-0F4F-A559-943D670B7764}" dt="2024-08-14T16:34:54.089" v="1743" actId="20577"/>
        <pc:sldMkLst>
          <pc:docMk/>
          <pc:sldMk cId="2154677164" sldId="276"/>
        </pc:sldMkLst>
        <pc:spChg chg="mod">
          <ac:chgData name="Ronnel D. Palenzuela" userId="27216d6f-a712-48da-bcb2-613e4bc945ac" providerId="ADAL" clId="{16FF8E01-DE24-0F4F-A559-943D670B7764}" dt="2024-08-14T16:34:54.089" v="1743" actId="20577"/>
          <ac:spMkLst>
            <pc:docMk/>
            <pc:sldMk cId="2154677164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04.817" v="1513" actId="207"/>
          <ac:spMkLst>
            <pc:docMk/>
            <pc:sldMk cId="2154677164" sldId="276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621742425" sldId="276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08275361" sldId="277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4:40.231" v="1652"/>
        <pc:sldMkLst>
          <pc:docMk/>
          <pc:sldMk cId="1655093992" sldId="277"/>
        </pc:sldMkLst>
        <pc:spChg chg="mod">
          <ac:chgData name="Ronnel D. Palenzuela" userId="27216d6f-a712-48da-bcb2-613e4bc945ac" providerId="ADAL" clId="{16FF8E01-DE24-0F4F-A559-943D670B7764}" dt="2024-08-14T16:15:53.933" v="1548" actId="20577"/>
          <ac:spMkLst>
            <pc:docMk/>
            <pc:sldMk cId="1655093992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6:03.761" v="1554" actId="207"/>
          <ac:spMkLst>
            <pc:docMk/>
            <pc:sldMk cId="1655093992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15:49.738" v="1534" actId="478"/>
          <ac:picMkLst>
            <pc:docMk/>
            <pc:sldMk cId="1655093992" sldId="277"/>
            <ac:picMk id="4" creationId="{3DD2775A-1217-7607-D818-9986C2B95701}"/>
          </ac:picMkLst>
        </pc:picChg>
        <pc:picChg chg="add mod">
          <ac:chgData name="Ronnel D. Palenzuela" userId="27216d6f-a712-48da-bcb2-613e4bc945ac" providerId="ADAL" clId="{16FF8E01-DE24-0F4F-A559-943D670B7764}" dt="2024-08-14T16:22:20.410" v="1645" actId="1076"/>
          <ac:picMkLst>
            <pc:docMk/>
            <pc:sldMk cId="1655093992" sldId="277"/>
            <ac:picMk id="5" creationId="{21F98874-7EDA-6F8F-7A52-E913F2501EF4}"/>
          </ac:picMkLst>
        </pc:picChg>
        <pc:picChg chg="add mod">
          <ac:chgData name="Ronnel D. Palenzuela" userId="27216d6f-a712-48da-bcb2-613e4bc945ac" providerId="ADAL" clId="{16FF8E01-DE24-0F4F-A559-943D670B7764}" dt="2024-08-14T16:22:19.327" v="1644" actId="1076"/>
          <ac:picMkLst>
            <pc:docMk/>
            <pc:sldMk cId="1655093992" sldId="277"/>
            <ac:picMk id="6" creationId="{AB87846A-7FEB-769F-7BA7-C9DDDB12476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28633288" sldId="278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5:33.500" v="1670"/>
        <pc:sldMkLst>
          <pc:docMk/>
          <pc:sldMk cId="1084106175" sldId="278"/>
        </pc:sldMkLst>
        <pc:spChg chg="mod">
          <ac:chgData name="Ronnel D. Palenzuela" userId="27216d6f-a712-48da-bcb2-613e4bc945ac" providerId="ADAL" clId="{16FF8E01-DE24-0F4F-A559-943D670B7764}" dt="2024-08-14T16:16:15.683" v="1568" actId="20577"/>
          <ac:spMkLst>
            <pc:docMk/>
            <pc:sldMk cId="1084106175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13.356" v="1628" actId="207"/>
          <ac:spMkLst>
            <pc:docMk/>
            <pc:sldMk cId="1084106175" sldId="27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6:17:30.269" v="1608" actId="22"/>
          <ac:spMkLst>
            <pc:docMk/>
            <pc:sldMk cId="1084106175" sldId="278"/>
            <ac:spMk id="5" creationId="{161974CA-D17A-C7C9-D387-4B786DACE39F}"/>
          </ac:spMkLst>
        </pc:spChg>
        <pc:picChg chg="add mod">
          <ac:chgData name="Ronnel D. Palenzuela" userId="27216d6f-a712-48da-bcb2-613e4bc945ac" providerId="ADAL" clId="{16FF8E01-DE24-0F4F-A559-943D670B7764}" dt="2024-08-14T16:24:18.313" v="1650" actId="1076"/>
          <ac:picMkLst>
            <pc:docMk/>
            <pc:sldMk cId="1084106175" sldId="278"/>
            <ac:picMk id="6" creationId="{1DBAEE34-611C-C72E-D674-1D598742FCFC}"/>
          </ac:picMkLst>
        </pc:picChg>
      </pc:sldChg>
      <pc:sldChg chg="addSp delSp modSp add mod modNotesTx">
        <pc:chgData name="Ronnel D. Palenzuela" userId="27216d6f-a712-48da-bcb2-613e4bc945ac" providerId="ADAL" clId="{16FF8E01-DE24-0F4F-A559-943D670B7764}" dt="2024-08-14T16:28:49.228" v="1688" actId="1076"/>
        <pc:sldMkLst>
          <pc:docMk/>
          <pc:sldMk cId="562485659" sldId="279"/>
        </pc:sldMkLst>
        <pc:spChg chg="mod">
          <ac:chgData name="Ronnel D. Palenzuela" userId="27216d6f-a712-48da-bcb2-613e4bc945ac" providerId="ADAL" clId="{16FF8E01-DE24-0F4F-A559-943D670B7764}" dt="2024-08-14T16:16:20.804" v="1575" actId="20577"/>
          <ac:spMkLst>
            <pc:docMk/>
            <pc:sldMk cId="562485659" sldId="279"/>
            <ac:spMk id="2" creationId="{1FD87645-D8E6-23DE-A822-448BF1054783}"/>
          </ac:spMkLst>
        </pc:spChg>
        <pc:spChg chg="add del mod">
          <ac:chgData name="Ronnel D. Palenzuela" userId="27216d6f-a712-48da-bcb2-613e4bc945ac" providerId="ADAL" clId="{16FF8E01-DE24-0F4F-A559-943D670B7764}" dt="2024-08-14T16:18:17.416" v="1630" actId="207"/>
          <ac:spMkLst>
            <pc:docMk/>
            <pc:sldMk cId="562485659" sldId="27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FF8E01-DE24-0F4F-A559-943D670B7764}" dt="2024-08-14T16:17:08.500" v="1600" actId="478"/>
          <ac:spMkLst>
            <pc:docMk/>
            <pc:sldMk cId="562485659" sldId="279"/>
            <ac:spMk id="5" creationId="{C512883A-C3F1-9C1D-1BC0-B118C33FB485}"/>
          </ac:spMkLst>
        </pc:spChg>
        <pc:picChg chg="add mod">
          <ac:chgData name="Ronnel D. Palenzuela" userId="27216d6f-a712-48da-bcb2-613e4bc945ac" providerId="ADAL" clId="{16FF8E01-DE24-0F4F-A559-943D670B7764}" dt="2024-08-14T16:28:47.407" v="1687" actId="1076"/>
          <ac:picMkLst>
            <pc:docMk/>
            <pc:sldMk cId="562485659" sldId="279"/>
            <ac:picMk id="6" creationId="{25F73CC1-53BA-4567-E3BA-1C63F2D9CE93}"/>
          </ac:picMkLst>
        </pc:picChg>
        <pc:picChg chg="add mod">
          <ac:chgData name="Ronnel D. Palenzuela" userId="27216d6f-a712-48da-bcb2-613e4bc945ac" providerId="ADAL" clId="{16FF8E01-DE24-0F4F-A559-943D670B7764}" dt="2024-08-14T16:28:49.228" v="1688" actId="1076"/>
          <ac:picMkLst>
            <pc:docMk/>
            <pc:sldMk cId="562485659" sldId="279"/>
            <ac:picMk id="7" creationId="{3FAF6F31-D00C-5848-28EC-E4192A65B29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220697961" sldId="279"/>
        </pc:sldMkLst>
      </pc:sldChg>
      <pc:sldChg chg="addSp modSp add mod modNotesTx">
        <pc:chgData name="Ronnel D. Palenzuela" userId="27216d6f-a712-48da-bcb2-613e4bc945ac" providerId="ADAL" clId="{16FF8E01-DE24-0F4F-A559-943D670B7764}" dt="2024-08-14T17:09:09.590" v="2182"/>
        <pc:sldMkLst>
          <pc:docMk/>
          <pc:sldMk cId="2101055377" sldId="280"/>
        </pc:sldMkLst>
        <pc:spChg chg="mod">
          <ac:chgData name="Ronnel D. Palenzuela" userId="27216d6f-a712-48da-bcb2-613e4bc945ac" providerId="ADAL" clId="{16FF8E01-DE24-0F4F-A559-943D670B7764}" dt="2024-08-14T16:16:29.753" v="1592" actId="20577"/>
          <ac:spMkLst>
            <pc:docMk/>
            <pc:sldMk cId="2101055377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1.161" v="1632" actId="207"/>
          <ac:spMkLst>
            <pc:docMk/>
            <pc:sldMk cId="2101055377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4" creationId="{B5ABF6ED-2604-A356-F8D2-8A031F072FC1}"/>
          </ac:picMkLst>
        </pc:pic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5" creationId="{EE318E40-1124-8135-1738-B9359FE8125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456681114" sldId="280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57213172" sldId="281"/>
        </pc:sldMkLst>
      </pc:sldChg>
      <pc:sldChg chg="addSp modSp add mod ord modNotesTx">
        <pc:chgData name="Ronnel D. Palenzuela" userId="27216d6f-a712-48da-bcb2-613e4bc945ac" providerId="ADAL" clId="{16FF8E01-DE24-0F4F-A559-943D670B7764}" dt="2024-08-14T17:09:31.130" v="2186"/>
        <pc:sldMkLst>
          <pc:docMk/>
          <pc:sldMk cId="4052999246" sldId="281"/>
        </pc:sldMkLst>
        <pc:spChg chg="mod">
          <ac:chgData name="Ronnel D. Palenzuela" userId="27216d6f-a712-48da-bcb2-613e4bc945ac" providerId="ADAL" clId="{16FF8E01-DE24-0F4F-A559-943D670B7764}" dt="2024-08-14T16:16:42.177" v="1594"/>
          <ac:spMkLst>
            <pc:docMk/>
            <pc:sldMk cId="4052999246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5.511" v="1634" actId="207"/>
          <ac:spMkLst>
            <pc:docMk/>
            <pc:sldMk cId="4052999246" sldId="28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1:29.020" v="1716" actId="1076"/>
          <ac:picMkLst>
            <pc:docMk/>
            <pc:sldMk cId="4052999246" sldId="281"/>
            <ac:picMk id="4" creationId="{5548C54F-301E-DCA9-21D7-E0AD96A9FA43}"/>
          </ac:picMkLst>
        </pc:picChg>
        <pc:picChg chg="add mod">
          <ac:chgData name="Ronnel D. Palenzuela" userId="27216d6f-a712-48da-bcb2-613e4bc945ac" providerId="ADAL" clId="{16FF8E01-DE24-0F4F-A559-943D670B7764}" dt="2024-08-14T16:31:30.328" v="1717" actId="1076"/>
          <ac:picMkLst>
            <pc:docMk/>
            <pc:sldMk cId="4052999246" sldId="281"/>
            <ac:picMk id="5" creationId="{89C006CD-3837-CB39-23CD-A101C01CDA9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6683317" sldId="282"/>
        </pc:sldMkLst>
      </pc:sldChg>
      <pc:sldChg chg="addSp delSp modSp add mod ord">
        <pc:chgData name="Ronnel D. Palenzuela" userId="27216d6f-a712-48da-bcb2-613e4bc945ac" providerId="ADAL" clId="{16FF8E01-DE24-0F4F-A559-943D670B7764}" dt="2024-08-14T16:58:26.475" v="2121" actId="20577"/>
        <pc:sldMkLst>
          <pc:docMk/>
          <pc:sldMk cId="3651396270" sldId="282"/>
        </pc:sldMkLst>
        <pc:spChg chg="mod">
          <ac:chgData name="Ronnel D. Palenzuela" userId="27216d6f-a712-48da-bcb2-613e4bc945ac" providerId="ADAL" clId="{16FF8E01-DE24-0F4F-A559-943D670B7764}" dt="2024-08-14T16:38:16.616" v="1763" actId="20577"/>
          <ac:spMkLst>
            <pc:docMk/>
            <pc:sldMk cId="3651396270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8:26.475" v="2121" actId="20577"/>
          <ac:spMkLst>
            <pc:docMk/>
            <pc:sldMk cId="3651396270" sldId="282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33:50.779" v="1722" actId="478"/>
          <ac:picMkLst>
            <pc:docMk/>
            <pc:sldMk cId="3651396270" sldId="282"/>
            <ac:picMk id="4" creationId="{3DD2775A-1217-7607-D818-9986C2B95701}"/>
          </ac:picMkLst>
        </pc:picChg>
        <pc:picChg chg="add del mod">
          <ac:chgData name="Ronnel D. Palenzuela" userId="27216d6f-a712-48da-bcb2-613e4bc945ac" providerId="ADAL" clId="{16FF8E01-DE24-0F4F-A559-943D670B7764}" dt="2024-08-14T16:33:57.413" v="1726" actId="478"/>
          <ac:picMkLst>
            <pc:docMk/>
            <pc:sldMk cId="3651396270" sldId="282"/>
            <ac:picMk id="5" creationId="{5C4865FA-8A85-CD96-7E00-91EA3C1322EA}"/>
          </ac:picMkLst>
        </pc:picChg>
        <pc:picChg chg="add mod">
          <ac:chgData name="Ronnel D. Palenzuela" userId="27216d6f-a712-48da-bcb2-613e4bc945ac" providerId="ADAL" clId="{16FF8E01-DE24-0F4F-A559-943D670B7764}" dt="2024-08-14T16:37:32.689" v="1754" actId="1076"/>
          <ac:picMkLst>
            <pc:docMk/>
            <pc:sldMk cId="3651396270" sldId="282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93575964" sldId="283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2:26.342" v="2138"/>
        <pc:sldMkLst>
          <pc:docMk/>
          <pc:sldMk cId="3162599194" sldId="283"/>
        </pc:sldMkLst>
        <pc:spChg chg="mod">
          <ac:chgData name="Ronnel D. Palenzuela" userId="27216d6f-a712-48da-bcb2-613e4bc945ac" providerId="ADAL" clId="{16FF8E01-DE24-0F4F-A559-943D670B7764}" dt="2024-08-14T16:47:28.766" v="1822"/>
          <ac:spMkLst>
            <pc:docMk/>
            <pc:sldMk cId="316259919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2:16.070" v="1994" actId="207"/>
          <ac:spMkLst>
            <pc:docMk/>
            <pc:sldMk cId="3162599194" sldId="283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6:57:40.683" v="2117" actId="1076"/>
          <ac:spMkLst>
            <pc:docMk/>
            <pc:sldMk cId="3162599194" sldId="283"/>
            <ac:spMk id="4" creationId="{B086C906-76C1-C80B-2402-3CD150AED030}"/>
          </ac:spMkLst>
        </pc:spChg>
        <pc:spChg chg="add mod">
          <ac:chgData name="Ronnel D. Palenzuela" userId="27216d6f-a712-48da-bcb2-613e4bc945ac" providerId="ADAL" clId="{16FF8E01-DE24-0F4F-A559-943D670B7764}" dt="2024-08-14T16:52:23.273" v="2000" actId="113"/>
          <ac:spMkLst>
            <pc:docMk/>
            <pc:sldMk cId="3162599194" sldId="283"/>
            <ac:spMk id="5" creationId="{374C59D7-230E-26A4-3307-5D188332993A}"/>
          </ac:spMkLst>
        </pc:spChg>
        <pc:picChg chg="del">
          <ac:chgData name="Ronnel D. Palenzuela" userId="27216d6f-a712-48da-bcb2-613e4bc945ac" providerId="ADAL" clId="{16FF8E01-DE24-0F4F-A559-943D670B7764}" dt="2024-08-14T16:39:23.886" v="1788" actId="478"/>
          <ac:picMkLst>
            <pc:docMk/>
            <pc:sldMk cId="3162599194" sldId="283"/>
            <ac:picMk id="6" creationId="{FB4307CA-B2C0-91D7-AC3C-D22C8F2AE28E}"/>
          </ac:picMkLst>
        </pc:picChg>
      </pc:sldChg>
      <pc:sldChg chg="delSp modSp add del mod">
        <pc:chgData name="Ronnel D. Palenzuela" userId="27216d6f-a712-48da-bcb2-613e4bc945ac" providerId="ADAL" clId="{16FF8E01-DE24-0F4F-A559-943D670B7764}" dt="2024-08-14T16:52:56.130" v="2002" actId="2696"/>
        <pc:sldMkLst>
          <pc:docMk/>
          <pc:sldMk cId="476145324" sldId="284"/>
        </pc:sldMkLst>
        <pc:spChg chg="mod">
          <ac:chgData name="Ronnel D. Palenzuela" userId="27216d6f-a712-48da-bcb2-613e4bc945ac" providerId="ADAL" clId="{16FF8E01-DE24-0F4F-A559-943D670B7764}" dt="2024-08-14T16:39:28.295" v="1798" actId="20577"/>
          <ac:spMkLst>
            <pc:docMk/>
            <pc:sldMk cId="476145324" sldId="284"/>
            <ac:spMk id="2" creationId="{1FD87645-D8E6-23DE-A822-448BF1054783}"/>
          </ac:spMkLst>
        </pc:spChg>
        <pc:picChg chg="del">
          <ac:chgData name="Ronnel D. Palenzuela" userId="27216d6f-a712-48da-bcb2-613e4bc945ac" providerId="ADAL" clId="{16FF8E01-DE24-0F4F-A559-943D670B7764}" dt="2024-08-14T16:39:22.241" v="1787" actId="478"/>
          <ac:picMkLst>
            <pc:docMk/>
            <pc:sldMk cId="476145324" sldId="284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253337562" sldId="284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80579114" sldId="285"/>
        </pc:sldMkLst>
      </pc:sldChg>
      <pc:sldChg chg="modSp add del mod">
        <pc:chgData name="Ronnel D. Palenzuela" userId="27216d6f-a712-48da-bcb2-613e4bc945ac" providerId="ADAL" clId="{16FF8E01-DE24-0F4F-A559-943D670B7764}" dt="2024-08-14T16:55:44.538" v="2067" actId="2696"/>
        <pc:sldMkLst>
          <pc:docMk/>
          <pc:sldMk cId="3500652590" sldId="285"/>
        </pc:sldMkLst>
        <pc:spChg chg="mod">
          <ac:chgData name="Ronnel D. Palenzuela" userId="27216d6f-a712-48da-bcb2-613e4bc945ac" providerId="ADAL" clId="{16FF8E01-DE24-0F4F-A559-943D670B7764}" dt="2024-08-14T16:39:32.355" v="1805" actId="20577"/>
          <ac:spMkLst>
            <pc:docMk/>
            <pc:sldMk cId="3500652590" sldId="285"/>
            <ac:spMk id="2" creationId="{1FD87645-D8E6-23DE-A822-448BF1054783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81186720" sldId="286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4:33.737" v="2156" actId="1076"/>
        <pc:sldMkLst>
          <pc:docMk/>
          <pc:sldMk cId="1740139509" sldId="286"/>
        </pc:sldMkLst>
        <pc:spChg chg="mod">
          <ac:chgData name="Ronnel D. Palenzuela" userId="27216d6f-a712-48da-bcb2-613e4bc945ac" providerId="ADAL" clId="{16FF8E01-DE24-0F4F-A559-943D670B7764}" dt="2024-08-14T16:53:39.266" v="2019" actId="20577"/>
          <ac:spMkLst>
            <pc:docMk/>
            <pc:sldMk cId="1740139509" sldId="28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4:54.289" v="2059" actId="27636"/>
          <ac:spMkLst>
            <pc:docMk/>
            <pc:sldMk cId="1740139509" sldId="286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02.572" v="2104" actId="1076"/>
          <ac:spMkLst>
            <pc:docMk/>
            <pc:sldMk cId="1740139509" sldId="286"/>
            <ac:spMk id="4" creationId="{B086C906-76C1-C80B-2402-3CD150AED030}"/>
          </ac:spMkLst>
        </pc:spChg>
        <pc:spChg chg="del mod">
          <ac:chgData name="Ronnel D. Palenzuela" userId="27216d6f-a712-48da-bcb2-613e4bc945ac" providerId="ADAL" clId="{16FF8E01-DE24-0F4F-A559-943D670B7764}" dt="2024-08-14T16:54:29.712" v="2047" actId="478"/>
          <ac:spMkLst>
            <pc:docMk/>
            <pc:sldMk cId="1740139509" sldId="286"/>
            <ac:spMk id="5" creationId="{374C59D7-230E-26A4-3307-5D188332993A}"/>
          </ac:spMkLst>
        </pc:spChg>
        <pc:picChg chg="add mod">
          <ac:chgData name="Ronnel D. Palenzuela" userId="27216d6f-a712-48da-bcb2-613e4bc945ac" providerId="ADAL" clId="{16FF8E01-DE24-0F4F-A559-943D670B7764}" dt="2024-08-14T17:04:33.737" v="2156" actId="1076"/>
          <ac:picMkLst>
            <pc:docMk/>
            <pc:sldMk cId="1740139509" sldId="286"/>
            <ac:picMk id="6" creationId="{7355D678-29E7-A4B1-013E-B622157A0CE9}"/>
          </ac:picMkLst>
        </pc:picChg>
      </pc:sldChg>
      <pc:sldChg chg="addSp delSp modSp add mod ord modNotesTx">
        <pc:chgData name="Ronnel D. Palenzuela" userId="27216d6f-a712-48da-bcb2-613e4bc945ac" providerId="ADAL" clId="{16FF8E01-DE24-0F4F-A559-943D670B7764}" dt="2024-08-14T17:09:41.649" v="2189" actId="20578"/>
        <pc:sldMkLst>
          <pc:docMk/>
          <pc:sldMk cId="2244338286" sldId="287"/>
        </pc:sldMkLst>
        <pc:spChg chg="mod">
          <ac:chgData name="Ronnel D. Palenzuela" userId="27216d6f-a712-48da-bcb2-613e4bc945ac" providerId="ADAL" clId="{16FF8E01-DE24-0F4F-A559-943D670B7764}" dt="2024-08-14T16:55:51.174" v="2074" actId="20577"/>
          <ac:spMkLst>
            <pc:docMk/>
            <pc:sldMk cId="2244338286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6:49.755" v="2102" actId="27636"/>
          <ac:spMkLst>
            <pc:docMk/>
            <pc:sldMk cId="2244338286" sldId="287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17.574" v="2108" actId="1076"/>
          <ac:spMkLst>
            <pc:docMk/>
            <pc:sldMk cId="2244338286" sldId="287"/>
            <ac:spMk id="4" creationId="{B086C906-76C1-C80B-2402-3CD150AED030}"/>
          </ac:spMkLst>
        </pc:spChg>
        <pc:picChg chg="add del mod">
          <ac:chgData name="Ronnel D. Palenzuela" userId="27216d6f-a712-48da-bcb2-613e4bc945ac" providerId="ADAL" clId="{16FF8E01-DE24-0F4F-A559-943D670B7764}" dt="2024-08-14T17:06:20.306" v="2162" actId="478"/>
          <ac:picMkLst>
            <pc:docMk/>
            <pc:sldMk cId="2244338286" sldId="287"/>
            <ac:picMk id="5" creationId="{C84F9925-8BF0-7942-2733-4A5D508AEA7C}"/>
          </ac:picMkLst>
        </pc:picChg>
        <pc:picChg chg="add mod">
          <ac:chgData name="Ronnel D. Palenzuela" userId="27216d6f-a712-48da-bcb2-613e4bc945ac" providerId="ADAL" clId="{16FF8E01-DE24-0F4F-A559-943D670B7764}" dt="2024-08-14T17:07:53.726" v="2172" actId="1076"/>
          <ac:picMkLst>
            <pc:docMk/>
            <pc:sldMk cId="2244338286" sldId="287"/>
            <ac:picMk id="6" creationId="{FABA4C1D-2D18-55BC-C0A4-FFF3AFC35C03}"/>
          </ac:picMkLst>
        </pc:picChg>
        <pc:picChg chg="add mod">
          <ac:chgData name="Ronnel D. Palenzuela" userId="27216d6f-a712-48da-bcb2-613e4bc945ac" providerId="ADAL" clId="{16FF8E01-DE24-0F4F-A559-943D670B7764}" dt="2024-08-14T17:07:55.489" v="2173" actId="1076"/>
          <ac:picMkLst>
            <pc:docMk/>
            <pc:sldMk cId="2244338286" sldId="287"/>
            <ac:picMk id="7" creationId="{C43B6C84-21DD-D63D-908A-759A84CA71F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278137860" sldId="287"/>
        </pc:sldMkLst>
      </pc:sldChg>
      <pc:sldChg chg="addSp delSp modSp add mod ord modNotesTx">
        <pc:chgData name="Ronnel D. Palenzuela" userId="27216d6f-a712-48da-bcb2-613e4bc945ac" providerId="ADAL" clId="{16FF8E01-DE24-0F4F-A559-943D670B7764}" dt="2024-08-15T02:15:44.096" v="2527" actId="20577"/>
        <pc:sldMkLst>
          <pc:docMk/>
          <pc:sldMk cId="2479479881" sldId="288"/>
        </pc:sldMkLst>
        <pc:spChg chg="mod">
          <ac:chgData name="Ronnel D. Palenzuela" userId="27216d6f-a712-48da-bcb2-613e4bc945ac" providerId="ADAL" clId="{16FF8E01-DE24-0F4F-A559-943D670B7764}" dt="2024-08-14T17:10:09.427" v="2193"/>
          <ac:spMkLst>
            <pc:docMk/>
            <pc:sldMk cId="2479479881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2:15:44.096" v="2527" actId="20577"/>
          <ac:spMkLst>
            <pc:docMk/>
            <pc:sldMk cId="2479479881" sldId="28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4:50.208" v="2303" actId="1076"/>
          <ac:picMkLst>
            <pc:docMk/>
            <pc:sldMk cId="2479479881" sldId="288"/>
            <ac:picMk id="4" creationId="{AF7B02EF-789B-13F1-37A8-FD2A27B92C39}"/>
          </ac:picMkLst>
        </pc:picChg>
        <pc:picChg chg="add mod">
          <ac:chgData name="Ronnel D. Palenzuela" userId="27216d6f-a712-48da-bcb2-613e4bc945ac" providerId="ADAL" clId="{16FF8E01-DE24-0F4F-A559-943D670B7764}" dt="2024-08-14T17:24:49.104" v="2302" actId="1076"/>
          <ac:picMkLst>
            <pc:docMk/>
            <pc:sldMk cId="2479479881" sldId="288"/>
            <ac:picMk id="5" creationId="{D6307E59-5ABC-0E69-DD46-32B7DC644359}"/>
          </ac:picMkLst>
        </pc:picChg>
        <pc:picChg chg="del">
          <ac:chgData name="Ronnel D. Palenzuela" userId="27216d6f-a712-48da-bcb2-613e4bc945ac" providerId="ADAL" clId="{16FF8E01-DE24-0F4F-A559-943D670B7764}" dt="2024-08-14T17:10:50.216" v="2201" actId="478"/>
          <ac:picMkLst>
            <pc:docMk/>
            <pc:sldMk cId="2479479881" sldId="288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972629357" sldId="288"/>
        </pc:sldMkLst>
      </pc:sldChg>
      <pc:sldChg chg="addSp delSp modSp add mod modNotesTx">
        <pc:chgData name="Ronnel D. Palenzuela" userId="27216d6f-a712-48da-bcb2-613e4bc945ac" providerId="ADAL" clId="{16FF8E01-DE24-0F4F-A559-943D670B7764}" dt="2024-08-15T03:52:08.349" v="2531" actId="20577"/>
        <pc:sldMkLst>
          <pc:docMk/>
          <pc:sldMk cId="1306085031" sldId="289"/>
        </pc:sldMkLst>
        <pc:spChg chg="mod">
          <ac:chgData name="Ronnel D. Palenzuela" userId="27216d6f-a712-48da-bcb2-613e4bc945ac" providerId="ADAL" clId="{16FF8E01-DE24-0F4F-A559-943D670B7764}" dt="2024-08-14T17:10:29.110" v="2196" actId="20577"/>
          <ac:spMkLst>
            <pc:docMk/>
            <pc:sldMk cId="1306085031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3:52:08.349" v="2531" actId="20577"/>
          <ac:spMkLst>
            <pc:docMk/>
            <pc:sldMk cId="1306085031" sldId="28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8:52.052" v="2320" actId="1076"/>
          <ac:picMkLst>
            <pc:docMk/>
            <pc:sldMk cId="1306085031" sldId="289"/>
            <ac:picMk id="4" creationId="{348B68C4-CC0D-0D98-D64F-7F073EC0550F}"/>
          </ac:picMkLst>
        </pc:picChg>
        <pc:picChg chg="add del mod">
          <ac:chgData name="Ronnel D. Palenzuela" userId="27216d6f-a712-48da-bcb2-613e4bc945ac" providerId="ADAL" clId="{16FF8E01-DE24-0F4F-A559-943D670B7764}" dt="2024-08-14T17:34:52.342" v="2323" actId="478"/>
          <ac:picMkLst>
            <pc:docMk/>
            <pc:sldMk cId="1306085031" sldId="289"/>
            <ac:picMk id="5" creationId="{514E46FE-484E-F430-4A44-43DE9197FE51}"/>
          </ac:picMkLst>
        </pc:picChg>
        <pc:picChg chg="del">
          <ac:chgData name="Ronnel D. Palenzuela" userId="27216d6f-a712-48da-bcb2-613e4bc945ac" providerId="ADAL" clId="{16FF8E01-DE24-0F4F-A559-943D670B7764}" dt="2024-08-14T17:10:48.048" v="2199" actId="478"/>
          <ac:picMkLst>
            <pc:docMk/>
            <pc:sldMk cId="1306085031" sldId="289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34:57.159" v="2326" actId="1076"/>
          <ac:picMkLst>
            <pc:docMk/>
            <pc:sldMk cId="1306085031" sldId="289"/>
            <ac:picMk id="7" creationId="{EA60A796-7362-0FE0-7118-D1172B57B748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90164252" sldId="289"/>
        </pc:sldMkLst>
      </pc:sldChg>
      <pc:sldChg chg="addSp delSp modSp add mod">
        <pc:chgData name="Ronnel D. Palenzuela" userId="27216d6f-a712-48da-bcb2-613e4bc945ac" providerId="ADAL" clId="{16FF8E01-DE24-0F4F-A559-943D670B7764}" dt="2024-08-14T17:50:12.782" v="2526" actId="207"/>
        <pc:sldMkLst>
          <pc:docMk/>
          <pc:sldMk cId="926710605" sldId="290"/>
        </pc:sldMkLst>
        <pc:spChg chg="mod">
          <ac:chgData name="Ronnel D. Palenzuela" userId="27216d6f-a712-48da-bcb2-613e4bc945ac" providerId="ADAL" clId="{16FF8E01-DE24-0F4F-A559-943D670B7764}" dt="2024-08-14T17:13:25.130" v="2214" actId="20577"/>
          <ac:spMkLst>
            <pc:docMk/>
            <pc:sldMk cId="926710605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50:12.782" v="2526" actId="207"/>
          <ac:spMkLst>
            <pc:docMk/>
            <pc:sldMk cId="926710605" sldId="29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7:16:19.870" v="2228" actId="478"/>
          <ac:picMkLst>
            <pc:docMk/>
            <pc:sldMk cId="926710605" sldId="290"/>
            <ac:picMk id="4" creationId="{EDC21406-25B3-5E1C-5A7A-A71E21C74D60}"/>
          </ac:picMkLst>
        </pc:picChg>
        <pc:picChg chg="add del mod">
          <ac:chgData name="Ronnel D. Palenzuela" userId="27216d6f-a712-48da-bcb2-613e4bc945ac" providerId="ADAL" clId="{16FF8E01-DE24-0F4F-A559-943D670B7764}" dt="2024-08-14T17:41:36.468" v="2400" actId="1076"/>
          <ac:picMkLst>
            <pc:docMk/>
            <pc:sldMk cId="926710605" sldId="290"/>
            <ac:picMk id="5" creationId="{6F24035F-763D-2A44-9E4D-3B3AB777BA78}"/>
          </ac:picMkLst>
        </pc:picChg>
        <pc:picChg chg="del">
          <ac:chgData name="Ronnel D. Palenzuela" userId="27216d6f-a712-48da-bcb2-613e4bc945ac" providerId="ADAL" clId="{16FF8E01-DE24-0F4F-A559-943D670B7764}" dt="2024-08-14T17:10:49.106" v="2200" actId="478"/>
          <ac:picMkLst>
            <pc:docMk/>
            <pc:sldMk cId="926710605" sldId="290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41:43.973" v="2401" actId="1076"/>
          <ac:picMkLst>
            <pc:docMk/>
            <pc:sldMk cId="926710605" sldId="290"/>
            <ac:picMk id="7" creationId="{5A1661AD-4B34-6DA1-9F77-CE678239C894}"/>
          </ac:picMkLst>
        </pc:picChg>
        <pc:picChg chg="add mod">
          <ac:chgData name="Ronnel D. Palenzuela" userId="27216d6f-a712-48da-bcb2-613e4bc945ac" providerId="ADAL" clId="{16FF8E01-DE24-0F4F-A559-943D670B7764}" dt="2024-08-14T17:41:32.404" v="2398" actId="1076"/>
          <ac:picMkLst>
            <pc:docMk/>
            <pc:sldMk cId="926710605" sldId="290"/>
            <ac:picMk id="8" creationId="{E4E637F6-DB44-DC58-477A-29220CC8DA0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11498698" sldId="290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48:56.991" v="2524" actId="1076"/>
        <pc:sldMkLst>
          <pc:docMk/>
          <pc:sldMk cId="234676306" sldId="291"/>
        </pc:sldMkLst>
        <pc:spChg chg="mod">
          <ac:chgData name="Ronnel D. Palenzuela" userId="27216d6f-a712-48da-bcb2-613e4bc945ac" providerId="ADAL" clId="{16FF8E01-DE24-0F4F-A559-943D670B7764}" dt="2024-08-14T17:18:52.390" v="2243" actId="20577"/>
          <ac:spMkLst>
            <pc:docMk/>
            <pc:sldMk cId="234676306" sldId="29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44:12.036" v="2474" actId="20577"/>
          <ac:spMkLst>
            <pc:docMk/>
            <pc:sldMk cId="234676306" sldId="29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48:56.991" v="2524" actId="1076"/>
          <ac:picMkLst>
            <pc:docMk/>
            <pc:sldMk cId="234676306" sldId="291"/>
            <ac:picMk id="4" creationId="{77B54F2E-F3FD-7965-C9AC-7AD3C16CC21A}"/>
          </ac:picMkLst>
        </pc:picChg>
        <pc:picChg chg="del">
          <ac:chgData name="Ronnel D. Palenzuela" userId="27216d6f-a712-48da-bcb2-613e4bc945ac" providerId="ADAL" clId="{16FF8E01-DE24-0F4F-A559-943D670B7764}" dt="2024-08-14T17:43:01.527" v="2455" actId="478"/>
          <ac:picMkLst>
            <pc:docMk/>
            <pc:sldMk cId="234676306" sldId="291"/>
            <ac:picMk id="5" creationId="{6F24035F-763D-2A44-9E4D-3B3AB777BA78}"/>
          </ac:picMkLst>
        </pc:picChg>
        <pc:picChg chg="add del mod">
          <ac:chgData name="Ronnel D. Palenzuela" userId="27216d6f-a712-48da-bcb2-613e4bc945ac" providerId="ADAL" clId="{16FF8E01-DE24-0F4F-A559-943D670B7764}" dt="2024-08-14T17:47:51.981" v="2508" actId="478"/>
          <ac:picMkLst>
            <pc:docMk/>
            <pc:sldMk cId="234676306" sldId="291"/>
            <ac:picMk id="6" creationId="{50F79B71-AA73-A4EC-42FF-95E9F8E1747A}"/>
          </ac:picMkLst>
        </pc:picChg>
        <pc:picChg chg="add mod">
          <ac:chgData name="Ronnel D. Palenzuela" userId="27216d6f-a712-48da-bcb2-613e4bc945ac" providerId="ADAL" clId="{16FF8E01-DE24-0F4F-A559-943D670B7764}" dt="2024-08-14T17:48:51.118" v="2520" actId="1076"/>
          <ac:picMkLst>
            <pc:docMk/>
            <pc:sldMk cId="234676306" sldId="291"/>
            <ac:picMk id="7" creationId="{BFFCD08C-39CF-85D4-AFAB-20D06151775B}"/>
          </ac:picMkLst>
        </pc:picChg>
        <pc:picChg chg="add mod">
          <ac:chgData name="Ronnel D. Palenzuela" userId="27216d6f-a712-48da-bcb2-613e4bc945ac" providerId="ADAL" clId="{16FF8E01-DE24-0F4F-A559-943D670B7764}" dt="2024-08-14T17:48:55.627" v="2522" actId="1076"/>
          <ac:picMkLst>
            <pc:docMk/>
            <pc:sldMk cId="234676306" sldId="291"/>
            <ac:picMk id="8" creationId="{94650D83-6F61-D6E5-506A-5BEBD5E1B8C5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815011119" sldId="291"/>
        </pc:sldMkLst>
      </pc:sldChg>
      <pc:sldMasterChg chg="modSldLayout">
        <pc:chgData name="Ronnel D. Palenzuela" userId="27216d6f-a712-48da-bcb2-613e4bc945ac" providerId="ADAL" clId="{16FF8E01-DE24-0F4F-A559-943D670B7764}" dt="2024-08-14T16:14:03.102" v="1502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FF8E01-DE24-0F4F-A559-943D670B7764}" dt="2024-08-14T16:13:56.324" v="1498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FF8E01-DE24-0F4F-A559-943D670B7764}" dt="2024-08-14T16:13:56.324" v="1498" actId="20577"/>
            <ac:spMkLst>
              <pc:docMk/>
              <pc:sldMasterMk cId="651270159" sldId="2147483648"/>
              <pc:sldLayoutMk cId="2921653432" sldId="2147483649"/>
              <ac:spMk id="14" creationId="{D0B6F2F1-CE07-6C53-35DD-423B006969A2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3:59.827" v="1500" actId="20577"/>
          <pc:sldLayoutMkLst>
            <pc:docMk/>
            <pc:sldMasterMk cId="651270159" sldId="2147483648"/>
            <pc:sldLayoutMk cId="414239045" sldId="2147483650"/>
          </pc:sldLayoutMkLst>
          <pc:spChg chg="mod">
            <ac:chgData name="Ronnel D. Palenzuela" userId="27216d6f-a712-48da-bcb2-613e4bc945ac" providerId="ADAL" clId="{16FF8E01-DE24-0F4F-A559-943D670B7764}" dt="2024-08-14T16:13:59.827" v="1500" actId="20577"/>
            <ac:spMkLst>
              <pc:docMk/>
              <pc:sldMasterMk cId="651270159" sldId="2147483648"/>
              <pc:sldLayoutMk cId="414239045" sldId="2147483650"/>
              <ac:spMk id="8" creationId="{A20CEFFD-1670-10A5-7ED4-7F9703262EA1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4:03.102" v="1502" actId="20577"/>
          <pc:sldLayoutMkLst>
            <pc:docMk/>
            <pc:sldMasterMk cId="651270159" sldId="2147483648"/>
            <pc:sldLayoutMk cId="2618641526" sldId="2147483653"/>
          </pc:sldLayoutMkLst>
          <pc:spChg chg="mod">
            <ac:chgData name="Ronnel D. Palenzuela" userId="27216d6f-a712-48da-bcb2-613e4bc945ac" providerId="ADAL" clId="{16FF8E01-DE24-0F4F-A559-943D670B7764}" dt="2024-08-14T16:14:03.102" v="1502" actId="20577"/>
            <ac:spMkLst>
              <pc:docMk/>
              <pc:sldMasterMk cId="651270159" sldId="2147483648"/>
              <pc:sldLayoutMk cId="2618641526" sldId="2147483653"/>
              <ac:spMk id="11" creationId="{3E084DDE-82D5-F74F-6486-DED2612274CD}"/>
            </ac:spMkLst>
          </pc:spChg>
        </pc:sldLayoutChg>
      </pc:sldMasterChg>
    </pc:docChg>
  </pc:docChgLst>
</pc:chgInfo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2.gif>
</file>

<file path=ppt/media/image3.jpeg>
</file>

<file path=ppt/media/image4.png>
</file>

<file path=ppt/media/image5.jp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A99358-0554-3345-871D-48A6BABEE3E1}" type="datetimeFigureOut">
              <a:rPr lang="en-US" smtClean="0"/>
              <a:t>3/30/25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76209C-F82F-8948-8964-C389942C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01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191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0ABA2-F050-76BB-E4A9-9A1817A308D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Lesson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88B8A1-4019-4D0D-69E4-51C58926FF2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Lesson Name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E41D946-B0E6-5FE9-7F33-DECF043128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826D9-D744-BD54-EF64-70E8CB5AE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3/30/25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4B7A0-4232-A0AC-7E3A-3BF632F0C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9B9C0-7AE6-2F09-7A4E-D58AB0F87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D0B6F2F1-CE07-6C53-35DD-423B006969A2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7EC7D6A8-C716-40D7-8EA0-CBACE0B8E8B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8EE941-D370-38CE-7C65-D512B4AC642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653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B5669AE-17C4-21B8-716E-576EA07222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11D1C-0F2D-DA60-ACD5-56D862F86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68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B6DBA-925F-FB98-9AA6-17E75C3A8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2327329"/>
            <a:ext cx="10515600" cy="43513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C6A99E0-164E-8E07-5CE2-462A5715BED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BC6584-4AE6-A403-9D75-64B3D096197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268FE7-9424-BA2B-6407-5EDFA2D19315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534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B05C3D-FB3F-3C25-7050-4E9FC83033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58737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9D51CD6-6B48-B408-FB65-BEBD1C62DA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F8A6BD-D071-5134-8DAB-9685A5A426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8737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9D8348D-1C95-7E0B-1725-AD73063169B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CCOBJPGL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C05B5A8-0ED3-B01C-7645-7C6B12D8F1E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3D5E4D1-6755-AA74-3EC7-549A709B197A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3397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7934C-88AA-65C7-69FD-291768EA3B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26369"/>
            <a:ext cx="10515600" cy="1325563"/>
          </a:xfrm>
        </p:spPr>
        <p:txBody>
          <a:bodyPr/>
          <a:lstStyle/>
          <a:p>
            <a:r>
              <a:rPr lang="en-US" dirty="0"/>
              <a:t>Topic 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40A79-3EDB-F8E7-BE0C-7ADA40378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D2B64AD2-0907-0C80-4C6F-E5925CA19D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0CEFFD-1670-10A5-7ED4-7F9703262EA1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E0509C1-2A03-2148-8C1A-8FA9E5ACBECF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86EC78-3FBD-4A30-427B-30963D3C6ABF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3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86428-0162-8984-D72C-F96220FAF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5D9C-50A3-FEC4-9D1D-487FA259D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59D22-453E-BFFB-3F8A-759A6391C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3/30/25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F2910-0DE9-B288-360A-0BEB46FC4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0602E-2E56-CB33-125B-47DD51E32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84689F0-2863-7C4B-17BF-BE5B5D9EC3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F959288-960D-4A38-60A1-E81A6BCED55C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72B048E-A6FE-4CAB-EC85-1198407F2FD8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3F180FA-D017-2661-AF92-BFE9BEC5084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3240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747A8-E096-D9F8-9F8D-29067968C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064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67934-A1CC-85B8-7BAE-95BB6C6E04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0EA0AFE-62F3-0422-AA84-A575E4E80E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AB141E-535E-5ACA-4F43-5F265BED5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5878491-3BC2-286A-8527-9EC73F050C5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6E02060-1062-1563-E549-CD8CEB48D9B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C202D2-FCDD-C68E-CAA2-6C1E5DD4685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433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6FD41-6019-CD6C-6665-80EA8D7A6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2636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9F666-6A8D-602E-BBFD-BDB638D94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2407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7DB928-AEB0-9052-5F03-5F10A5A6D0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66319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987E17-25F6-814C-5955-581112A1D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2407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C68B052-178B-68EB-74D0-1F72A961D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E2F8CB-407F-E9C8-0B60-6661F8F09C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66319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E084DDE-82D5-F74F-6486-DED2612274CD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B202EF5-2A81-8235-70C4-6821549220EA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34AFFD4-4F3C-D078-8FAB-44BBE50F61A1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8641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0380C-E50D-70D7-4C76-E7BA7AFD9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590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B6F113-2EC8-CE48-879A-6833BF620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3/30/25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9D26BA-5C98-F77F-4E74-A5E405BDF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5F6499B7-7705-4022-0E3D-6F15DA33E0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6EE29F-553C-C4CE-B95E-AA4C5D73A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08DDE5B-2DD9-86EA-2AF6-4C8E51EEF8B4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E49FA92-9689-FAB4-2ECB-5B956E927256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F669ED5-94B9-9A07-F0FF-9839ED506F34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086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4E8268-BB09-9115-852C-9588795B4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3/30/25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F8A218-E351-876A-DAA5-28871E0DA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2B622B8-10FD-A134-458C-E6877FD806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4078DA-EA1A-D15A-DC5A-C7E4EB745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0560B87-4053-202F-E17D-9EF3D6733F8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5E66F80-159E-0E16-E237-CC8F92940701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DFE5D7F-2C5A-49EE-7A01-6A6A94CCC39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8012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F9512-DB3C-27D6-94A1-4CE5658ED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318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B6E74-9F00-7DB0-255C-B77AD9A41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51340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FE831EBC-12E1-F4A6-863D-4B8D84A1AF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82F70-FC76-DA9D-9C9B-5C7223768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8338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62C284-A385-C151-F898-C6E0FD35F2E8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B9779549-2BAC-513C-0330-0CC70BE106D4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95A169-9043-0478-7765-F692CDA08802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116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7646F-9BC1-59FE-5CD1-0334C0584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34628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7D81B3-860D-217A-1F5F-D7F60AB4D8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464853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49EBEBA-9410-EC61-6F84-BC52B450D7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8FB98A-B430-C6D2-5211-28791F38A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34828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23FCC6A-2F3F-4971-9EC4-557092FB1A40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236CCB9-8956-84BC-DEF4-5AC27703601C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05EB57-C136-624C-3951-8BA8F4AF0526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021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8C53B7-FED3-EFF9-26A5-392907AB9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Subject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91B9D-A735-901B-1C8F-AF7739954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CA33F-C01E-0A3B-9D81-9431474419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BC266F-70C8-954B-9EC8-D842168CE9D2}" type="datetimeFigureOut">
              <a:rPr lang="en-US" smtClean="0"/>
              <a:t>3/30/25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14D509-240F-F8C7-25C0-84E3FCFA70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A56B6-26D6-957A-7566-E1928B430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7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6.jpeg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5.wdp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5.jpg"/><Relationship Id="rId4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jpe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microsoft.com/office/2007/relationships/hdphoto" Target="../media/hdphoto6.wdp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microsoft.com/office/2007/relationships/hdphoto" Target="../media/hdphoto8.wdp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microsoft.com/office/2007/relationships/hdphoto" Target="../media/hdphoto8.wdp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microsoft.com/office/2007/relationships/hdphoto" Target="../media/hdphoto9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microsoft.com/office/2007/relationships/hdphoto" Target="../media/hdphoto6.wdp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0.wdp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6.jpeg"/><Relationship Id="rId4" Type="http://schemas.microsoft.com/office/2007/relationships/hdphoto" Target="../media/hdphoto10.wdp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6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6.jpeg"/><Relationship Id="rId4" Type="http://schemas.microsoft.com/office/2007/relationships/hdphoto" Target="../media/hdphoto1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DC0FD-E73C-26A6-891F-61B4610769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94475"/>
            <a:ext cx="9144000" cy="1184161"/>
          </a:xfrm>
        </p:spPr>
        <p:txBody>
          <a:bodyPr>
            <a:normAutofit/>
          </a:bodyPr>
          <a:lstStyle/>
          <a:p>
            <a:r>
              <a:rPr lang="en-US" sz="7000" dirty="0">
                <a:solidFill>
                  <a:srgbClr val="32418C"/>
                </a:solidFill>
                <a:latin typeface="Aptos" panose="020B0004020202020204" pitchFamily="34" charset="0"/>
              </a:rPr>
              <a:t>Inheritance</a:t>
            </a:r>
            <a:endParaRPr lang="en-US" sz="7000" dirty="0">
              <a:latin typeface="Aptos" panose="020B00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A8846-F5F9-9E2F-7E86-4EDFA1AEF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8636"/>
            <a:ext cx="9144000" cy="47119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369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ED5061-5C97-09AE-C6B0-00271FBD6F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4B845-B730-A02E-88C8-5E7B529E4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6370"/>
            <a:ext cx="10515600" cy="1053784"/>
          </a:xfrm>
        </p:spPr>
        <p:txBody>
          <a:bodyPr/>
          <a:lstStyle/>
          <a:p>
            <a:r>
              <a:rPr lang="en-PH" dirty="0"/>
              <a:t>Accessing inherited methods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409C0EE8-CC9A-9873-1229-18C6F5B3F038}"/>
              </a:ext>
            </a:extLst>
          </p:cNvPr>
          <p:cNvSpPr txBox="1">
            <a:spLocks/>
          </p:cNvSpPr>
          <p:nvPr/>
        </p:nvSpPr>
        <p:spPr>
          <a:xfrm>
            <a:off x="510989" y="1880154"/>
            <a:ext cx="11170022" cy="4447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324D53-811A-9A57-EC21-9C0CF958690A}"/>
              </a:ext>
            </a:extLst>
          </p:cNvPr>
          <p:cNvSpPr txBox="1"/>
          <p:nvPr/>
        </p:nvSpPr>
        <p:spPr>
          <a:xfrm>
            <a:off x="1422426" y="2621495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static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solidFill>
                  <a:srgbClr val="7030A0"/>
                </a:solidFill>
                <a:latin typeface="Consolas" panose="020B0609020204030204" pitchFamily="49" charset="0"/>
              </a:rPr>
              <a:t> </a:t>
            </a:r>
            <a:endParaRPr lang="en-PH" sz="2500" dirty="0">
              <a:solidFill>
                <a:srgbClr val="7030A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925C91-39A5-9596-C535-77604F424DFA}"/>
              </a:ext>
            </a:extLst>
          </p:cNvPr>
          <p:cNvSpPr txBox="1"/>
          <p:nvPr/>
        </p:nvSpPr>
        <p:spPr>
          <a:xfrm>
            <a:off x="4706332" y="2621495"/>
            <a:ext cx="9039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main</a:t>
            </a:r>
            <a:endParaRPr lang="en-PH" sz="25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9ECBC6-D1C7-F2E0-5C28-A9FC8926AD2D}"/>
              </a:ext>
            </a:extLst>
          </p:cNvPr>
          <p:cNvSpPr txBox="1"/>
          <p:nvPr/>
        </p:nvSpPr>
        <p:spPr>
          <a:xfrm>
            <a:off x="5558888" y="2622851"/>
            <a:ext cx="28695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[]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endParaRPr lang="en-PH" sz="2500" dirty="0">
              <a:solidFill>
                <a:srgbClr val="FF40FF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7DE19B-B619-D57D-7773-5793B7D817B6}"/>
              </a:ext>
            </a:extLst>
          </p:cNvPr>
          <p:cNvSpPr txBox="1"/>
          <p:nvPr/>
        </p:nvSpPr>
        <p:spPr>
          <a:xfrm>
            <a:off x="8286686" y="2618721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6CCC9B-0B05-F7C7-0314-7DDBFB12A14B}"/>
              </a:ext>
            </a:extLst>
          </p:cNvPr>
          <p:cNvSpPr txBox="1"/>
          <p:nvPr/>
        </p:nvSpPr>
        <p:spPr>
          <a:xfrm>
            <a:off x="1422426" y="5048527"/>
            <a:ext cx="5469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E6E786-7C3A-3839-D6B0-EE787285BECF}"/>
              </a:ext>
            </a:extLst>
          </p:cNvPr>
          <p:cNvSpPr txBox="1"/>
          <p:nvPr/>
        </p:nvSpPr>
        <p:spPr>
          <a:xfrm>
            <a:off x="947483" y="2023702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App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B55E9B-4C3F-1CC4-E4E9-E0A872C5CBD7}"/>
              </a:ext>
            </a:extLst>
          </p:cNvPr>
          <p:cNvSpPr txBox="1"/>
          <p:nvPr/>
        </p:nvSpPr>
        <p:spPr>
          <a:xfrm>
            <a:off x="3959821" y="2001797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B7F958-ECB6-3E85-3EFE-15E5E679FAE4}"/>
              </a:ext>
            </a:extLst>
          </p:cNvPr>
          <p:cNvSpPr txBox="1"/>
          <p:nvPr/>
        </p:nvSpPr>
        <p:spPr>
          <a:xfrm>
            <a:off x="947483" y="5411203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4FF1CE-BCBE-9777-6864-43183C3CA88E}"/>
              </a:ext>
            </a:extLst>
          </p:cNvPr>
          <p:cNvSpPr txBox="1"/>
          <p:nvPr/>
        </p:nvSpPr>
        <p:spPr>
          <a:xfrm>
            <a:off x="1879725" y="3382480"/>
            <a:ext cx="52656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Son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Me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Son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E021FD-09CE-5DDF-D607-894853212F60}"/>
              </a:ext>
            </a:extLst>
          </p:cNvPr>
          <p:cNvSpPr txBox="1"/>
          <p:nvPr/>
        </p:nvSpPr>
        <p:spPr>
          <a:xfrm>
            <a:off x="1879724" y="3962089"/>
            <a:ext cx="471928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Me</a:t>
            </a:r>
            <a:r>
              <a:rPr lang="en-PH" sz="25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Name</a:t>
            </a:r>
            <a:r>
              <a:rPr lang="en-PH" sz="2500" dirty="0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PH" sz="2500" dirty="0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FFC000"/>
                </a:solidFill>
                <a:latin typeface="Consolas" panose="020B0609020204030204" pitchFamily="49" charset="0"/>
              </a:rPr>
              <a:t>“</a:t>
            </a:r>
            <a:r>
              <a:rPr lang="en-PH" sz="2500" dirty="0" err="1">
                <a:solidFill>
                  <a:srgbClr val="FFC000"/>
                </a:solidFill>
                <a:latin typeface="Consolas" panose="020B0609020204030204" pitchFamily="49" charset="0"/>
              </a:rPr>
              <a:t>Elizer</a:t>
            </a:r>
            <a:r>
              <a:rPr lang="en-PH" sz="2500" dirty="0">
                <a:solidFill>
                  <a:srgbClr val="FFC000"/>
                </a:solidFill>
                <a:latin typeface="Consolas" panose="020B0609020204030204" pitchFamily="49" charset="0"/>
              </a:rPr>
              <a:t>”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51850C8-3530-BACF-87D6-9CD616F92ECE}"/>
              </a:ext>
            </a:extLst>
          </p:cNvPr>
          <p:cNvSpPr txBox="1"/>
          <p:nvPr/>
        </p:nvSpPr>
        <p:spPr>
          <a:xfrm>
            <a:off x="1879723" y="4505308"/>
            <a:ext cx="910195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System</a:t>
            </a:r>
            <a:r>
              <a:rPr lang="en-PH" sz="2500" dirty="0" err="1">
                <a:solidFill>
                  <a:srgbClr val="FF40FF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out</a:t>
            </a:r>
            <a:r>
              <a:rPr lang="en-PH" sz="2500" dirty="0" err="1">
                <a:solidFill>
                  <a:srgbClr val="FF40FF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println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(</a:t>
            </a:r>
            <a:r>
              <a:rPr lang="en-PH" sz="25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“My name is” +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Me</a:t>
            </a:r>
            <a:r>
              <a:rPr lang="en-PH" sz="25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getSurname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())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90661F-BE3C-237F-A104-6511E438A09F}"/>
              </a:ext>
            </a:extLst>
          </p:cNvPr>
          <p:cNvSpPr txBox="1"/>
          <p:nvPr/>
        </p:nvSpPr>
        <p:spPr>
          <a:xfrm>
            <a:off x="2997685" y="5218843"/>
            <a:ext cx="777189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chemeClr val="bg1"/>
                </a:solidFill>
              </a:rPr>
              <a:t>Outputs ”</a:t>
            </a:r>
            <a:r>
              <a:rPr lang="en-PH" sz="2500" dirty="0" err="1">
                <a:solidFill>
                  <a:schemeClr val="bg1"/>
                </a:solidFill>
              </a:rPr>
              <a:t>Ponio</a:t>
            </a:r>
            <a:r>
              <a:rPr lang="en-PH" sz="2500" dirty="0">
                <a:solidFill>
                  <a:schemeClr val="bg1"/>
                </a:solidFill>
              </a:rPr>
              <a:t>”.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surname</a:t>
            </a:r>
            <a:r>
              <a:rPr lang="en-PH" sz="2500" dirty="0">
                <a:solidFill>
                  <a:schemeClr val="bg1"/>
                </a:solidFill>
              </a:rPr>
              <a:t> property and </a:t>
            </a:r>
            <a:r>
              <a:rPr lang="en-PH" sz="25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getSurname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PH" sz="2500" dirty="0">
                <a:solidFill>
                  <a:schemeClr val="bg1"/>
                </a:solidFill>
              </a:rPr>
              <a:t>method is inherited from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Mommy</a:t>
            </a:r>
            <a:r>
              <a:rPr lang="en-PH" sz="2500" dirty="0">
                <a:solidFill>
                  <a:schemeClr val="bg1"/>
                </a:solidFill>
              </a:rPr>
              <a:t> class.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F516E0B-BE38-1060-DDB1-94B2FDDE7DB0}"/>
              </a:ext>
            </a:extLst>
          </p:cNvPr>
          <p:cNvSpPr/>
          <p:nvPr/>
        </p:nvSpPr>
        <p:spPr>
          <a:xfrm>
            <a:off x="7795261" y="4493562"/>
            <a:ext cx="2715900" cy="4770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473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C0BCD9-1353-6DA6-6B5C-56F2C05495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262AA-E5C1-A7ED-D64F-D1639D047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6370"/>
            <a:ext cx="10515600" cy="1053784"/>
          </a:xfrm>
        </p:spPr>
        <p:txBody>
          <a:bodyPr/>
          <a:lstStyle/>
          <a:p>
            <a:r>
              <a:rPr lang="en-PH" dirty="0"/>
              <a:t>Accessing inherited methods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6A8C783-B89B-6794-44ED-23FB1FBADA11}"/>
              </a:ext>
            </a:extLst>
          </p:cNvPr>
          <p:cNvSpPr txBox="1">
            <a:spLocks/>
          </p:cNvSpPr>
          <p:nvPr/>
        </p:nvSpPr>
        <p:spPr>
          <a:xfrm>
            <a:off x="510989" y="1880154"/>
            <a:ext cx="11170022" cy="4447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8F6904D-BFC6-809A-4CDE-B57401BA0881}"/>
              </a:ext>
            </a:extLst>
          </p:cNvPr>
          <p:cNvSpPr txBox="1"/>
          <p:nvPr/>
        </p:nvSpPr>
        <p:spPr>
          <a:xfrm>
            <a:off x="1422426" y="2621495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static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solidFill>
                  <a:srgbClr val="7030A0"/>
                </a:solidFill>
                <a:latin typeface="Consolas" panose="020B0609020204030204" pitchFamily="49" charset="0"/>
              </a:rPr>
              <a:t> </a:t>
            </a:r>
            <a:endParaRPr lang="en-PH" sz="2500" dirty="0">
              <a:solidFill>
                <a:srgbClr val="7030A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ACB70C-857B-4A73-F56D-5CA5B82DF2B7}"/>
              </a:ext>
            </a:extLst>
          </p:cNvPr>
          <p:cNvSpPr txBox="1"/>
          <p:nvPr/>
        </p:nvSpPr>
        <p:spPr>
          <a:xfrm>
            <a:off x="4706332" y="2621495"/>
            <a:ext cx="9039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main</a:t>
            </a:r>
            <a:endParaRPr lang="en-PH" sz="25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EA56A1B-BEDE-6AC7-8038-4DE68B74F9A2}"/>
              </a:ext>
            </a:extLst>
          </p:cNvPr>
          <p:cNvSpPr txBox="1"/>
          <p:nvPr/>
        </p:nvSpPr>
        <p:spPr>
          <a:xfrm>
            <a:off x="5558888" y="2622851"/>
            <a:ext cx="28695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[]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endParaRPr lang="en-PH" sz="2500" dirty="0">
              <a:solidFill>
                <a:srgbClr val="FF40FF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1A880E2-331E-7000-DCA6-B50FBA3AEAAE}"/>
              </a:ext>
            </a:extLst>
          </p:cNvPr>
          <p:cNvSpPr txBox="1"/>
          <p:nvPr/>
        </p:nvSpPr>
        <p:spPr>
          <a:xfrm>
            <a:off x="8286686" y="2618721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3B979D9-BB6C-015C-0A4C-5CCFDF8B1D71}"/>
              </a:ext>
            </a:extLst>
          </p:cNvPr>
          <p:cNvSpPr txBox="1"/>
          <p:nvPr/>
        </p:nvSpPr>
        <p:spPr>
          <a:xfrm>
            <a:off x="1422426" y="5048527"/>
            <a:ext cx="5469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F923262-2A2E-4B29-2B3F-5D1607DBBB7A}"/>
              </a:ext>
            </a:extLst>
          </p:cNvPr>
          <p:cNvSpPr txBox="1"/>
          <p:nvPr/>
        </p:nvSpPr>
        <p:spPr>
          <a:xfrm>
            <a:off x="947483" y="2023702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App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3766FE-70E7-B5E0-E1A7-2D731FD1A97C}"/>
              </a:ext>
            </a:extLst>
          </p:cNvPr>
          <p:cNvSpPr txBox="1"/>
          <p:nvPr/>
        </p:nvSpPr>
        <p:spPr>
          <a:xfrm>
            <a:off x="3959821" y="2001797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7AC52E5-0CE5-0337-9058-8A648BC3079F}"/>
              </a:ext>
            </a:extLst>
          </p:cNvPr>
          <p:cNvSpPr txBox="1"/>
          <p:nvPr/>
        </p:nvSpPr>
        <p:spPr>
          <a:xfrm>
            <a:off x="947483" y="5411203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C1A5FA-ACA1-BC90-0B07-41878D20D4C0}"/>
              </a:ext>
            </a:extLst>
          </p:cNvPr>
          <p:cNvSpPr txBox="1"/>
          <p:nvPr/>
        </p:nvSpPr>
        <p:spPr>
          <a:xfrm>
            <a:off x="1879726" y="3382480"/>
            <a:ext cx="63143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Daughter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mysister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Daughter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E9FFCCC-DD16-C6E0-AAEA-335E7CE7B7E1}"/>
              </a:ext>
            </a:extLst>
          </p:cNvPr>
          <p:cNvSpPr txBox="1"/>
          <p:nvPr/>
        </p:nvSpPr>
        <p:spPr>
          <a:xfrm>
            <a:off x="1879724" y="3962089"/>
            <a:ext cx="471928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mysister</a:t>
            </a:r>
            <a:r>
              <a:rPr lang="en-PH" sz="25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Name</a:t>
            </a:r>
            <a:r>
              <a:rPr lang="en-PH" sz="2500" dirty="0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PH" sz="2500" dirty="0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FFC000"/>
                </a:solidFill>
                <a:latin typeface="Consolas" panose="020B0609020204030204" pitchFamily="49" charset="0"/>
              </a:rPr>
              <a:t>“Paola”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C3DA4EB-A3BD-B947-0686-22B53CD62D9D}"/>
              </a:ext>
            </a:extLst>
          </p:cNvPr>
          <p:cNvSpPr txBox="1"/>
          <p:nvPr/>
        </p:nvSpPr>
        <p:spPr>
          <a:xfrm>
            <a:off x="1879723" y="4505308"/>
            <a:ext cx="910195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System</a:t>
            </a:r>
            <a:r>
              <a:rPr lang="en-PH" sz="2500" dirty="0" err="1">
                <a:solidFill>
                  <a:srgbClr val="FF40FF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out</a:t>
            </a:r>
            <a:r>
              <a:rPr lang="en-PH" sz="2500" dirty="0" err="1">
                <a:solidFill>
                  <a:srgbClr val="FF40FF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println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(</a:t>
            </a:r>
            <a:r>
              <a:rPr lang="en-PH" sz="25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“My name is” +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Me</a:t>
            </a:r>
            <a:r>
              <a:rPr lang="en-PH" sz="25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getSurname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())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3963FA8-E0AE-442D-863B-5A1A1FFD707B}"/>
              </a:ext>
            </a:extLst>
          </p:cNvPr>
          <p:cNvSpPr txBox="1"/>
          <p:nvPr/>
        </p:nvSpPr>
        <p:spPr>
          <a:xfrm>
            <a:off x="2997685" y="5218843"/>
            <a:ext cx="777189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chemeClr val="bg1"/>
                </a:solidFill>
              </a:rPr>
              <a:t>Outputs ”</a:t>
            </a:r>
            <a:r>
              <a:rPr lang="en-PH" sz="2500" dirty="0" err="1">
                <a:solidFill>
                  <a:schemeClr val="bg1"/>
                </a:solidFill>
              </a:rPr>
              <a:t>Ponio</a:t>
            </a:r>
            <a:r>
              <a:rPr lang="en-PH" sz="2500" dirty="0">
                <a:solidFill>
                  <a:schemeClr val="bg1"/>
                </a:solidFill>
              </a:rPr>
              <a:t>”.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surname</a:t>
            </a:r>
            <a:r>
              <a:rPr lang="en-PH" sz="2500" dirty="0">
                <a:solidFill>
                  <a:schemeClr val="bg1"/>
                </a:solidFill>
              </a:rPr>
              <a:t> property and </a:t>
            </a:r>
            <a:r>
              <a:rPr lang="en-PH" sz="25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getSurname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PH" sz="2500" dirty="0">
                <a:solidFill>
                  <a:schemeClr val="bg1"/>
                </a:solidFill>
              </a:rPr>
              <a:t>method is inherited from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Mommy</a:t>
            </a:r>
            <a:r>
              <a:rPr lang="en-PH" sz="2500" dirty="0">
                <a:solidFill>
                  <a:schemeClr val="bg1"/>
                </a:solidFill>
              </a:rPr>
              <a:t> class.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BFA0F01-79D0-21E3-2BC0-19EE5E28759D}"/>
              </a:ext>
            </a:extLst>
          </p:cNvPr>
          <p:cNvSpPr/>
          <p:nvPr/>
        </p:nvSpPr>
        <p:spPr>
          <a:xfrm>
            <a:off x="7795261" y="4493562"/>
            <a:ext cx="2715900" cy="4770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543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E9C50A-7EBF-BF1F-26B4-C52B98F10A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E5A9A-DC01-39B0-E15C-D585339CC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6370"/>
            <a:ext cx="10515600" cy="1053784"/>
          </a:xfrm>
        </p:spPr>
        <p:txBody>
          <a:bodyPr/>
          <a:lstStyle/>
          <a:p>
            <a:r>
              <a:rPr lang="en-PH" dirty="0"/>
              <a:t>Final non-access modifier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12F4AF9-5D25-CB5F-03D2-0286EC9E04B2}"/>
              </a:ext>
            </a:extLst>
          </p:cNvPr>
          <p:cNvSpPr txBox="1"/>
          <p:nvPr/>
        </p:nvSpPr>
        <p:spPr>
          <a:xfrm>
            <a:off x="9275503" y="2877975"/>
            <a:ext cx="240550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chemeClr val="bg1"/>
                </a:solidFill>
              </a:rPr>
              <a:t>Public variable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6C982B-5833-2845-8FD9-BC709A196645}"/>
              </a:ext>
            </a:extLst>
          </p:cNvPr>
          <p:cNvSpPr txBox="1"/>
          <p:nvPr/>
        </p:nvSpPr>
        <p:spPr>
          <a:xfrm>
            <a:off x="7531867" y="3481661"/>
            <a:ext cx="240550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chemeClr val="bg1"/>
                </a:solidFill>
              </a:rPr>
              <a:t>Public variable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07E7EB-D359-A1CD-F916-78B69AAF5E4F}"/>
              </a:ext>
            </a:extLst>
          </p:cNvPr>
          <p:cNvSpPr txBox="1"/>
          <p:nvPr/>
        </p:nvSpPr>
        <p:spPr>
          <a:xfrm>
            <a:off x="9415446" y="4649283"/>
            <a:ext cx="240550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chemeClr val="bg1"/>
                </a:solidFill>
              </a:rPr>
              <a:t>Public method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59DE5FE8-B18A-8367-8419-5522983A1469}"/>
              </a:ext>
            </a:extLst>
          </p:cNvPr>
          <p:cNvSpPr txBox="1">
            <a:spLocks/>
          </p:cNvSpPr>
          <p:nvPr/>
        </p:nvSpPr>
        <p:spPr>
          <a:xfrm>
            <a:off x="510989" y="1880154"/>
            <a:ext cx="11170022" cy="4447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196424D-46B3-FFD4-32F5-146AB4528740}"/>
              </a:ext>
            </a:extLst>
          </p:cNvPr>
          <p:cNvSpPr txBox="1"/>
          <p:nvPr/>
        </p:nvSpPr>
        <p:spPr>
          <a:xfrm>
            <a:off x="838200" y="2137141"/>
            <a:ext cx="212113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final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8CE343-77FE-E071-A4A4-13AC66C4565E}"/>
              </a:ext>
            </a:extLst>
          </p:cNvPr>
          <p:cNvSpPr txBox="1"/>
          <p:nvPr/>
        </p:nvSpPr>
        <p:spPr>
          <a:xfrm>
            <a:off x="2959331" y="2137141"/>
            <a:ext cx="12524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Mommy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5E31637-0952-0915-FDD6-C5BB3C4D60D0}"/>
              </a:ext>
            </a:extLst>
          </p:cNvPr>
          <p:cNvSpPr txBox="1"/>
          <p:nvPr/>
        </p:nvSpPr>
        <p:spPr>
          <a:xfrm>
            <a:off x="4023578" y="2136992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A2676AB-A641-B7FF-EB2B-B0AAF537E75B}"/>
              </a:ext>
            </a:extLst>
          </p:cNvPr>
          <p:cNvSpPr txBox="1"/>
          <p:nvPr/>
        </p:nvSpPr>
        <p:spPr>
          <a:xfrm>
            <a:off x="1213980" y="2750120"/>
            <a:ext cx="645632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protected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surname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PH" sz="2500" dirty="0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FFC000"/>
                </a:solidFill>
                <a:latin typeface="Consolas" panose="020B0609020204030204" pitchFamily="49" charset="0"/>
              </a:rPr>
              <a:t>“</a:t>
            </a:r>
            <a:r>
              <a:rPr lang="en-PH" sz="2500" dirty="0" err="1">
                <a:solidFill>
                  <a:srgbClr val="FFC000"/>
                </a:solidFill>
                <a:latin typeface="Consolas" panose="020B0609020204030204" pitchFamily="49" charset="0"/>
              </a:rPr>
              <a:t>Ponio</a:t>
            </a:r>
            <a:r>
              <a:rPr lang="en-PH" sz="2500" dirty="0">
                <a:solidFill>
                  <a:srgbClr val="FFC000"/>
                </a:solidFill>
                <a:latin typeface="Consolas" panose="020B0609020204030204" pitchFamily="49" charset="0"/>
              </a:rPr>
              <a:t>”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endParaRPr lang="en-PH" sz="25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73B7986-B194-EC8F-C091-DC562C43662B}"/>
              </a:ext>
            </a:extLst>
          </p:cNvPr>
          <p:cNvSpPr txBox="1"/>
          <p:nvPr/>
        </p:nvSpPr>
        <p:spPr>
          <a:xfrm>
            <a:off x="838200" y="5132438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D88597E-ACEE-0E3D-D812-DD57CE202A2C}"/>
              </a:ext>
            </a:extLst>
          </p:cNvPr>
          <p:cNvSpPr txBox="1"/>
          <p:nvPr/>
        </p:nvSpPr>
        <p:spPr>
          <a:xfrm>
            <a:off x="1213981" y="3355029"/>
            <a:ext cx="5114794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getSurname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{</a:t>
            </a:r>
          </a:p>
          <a:p>
            <a:endParaRPr lang="en-PH" sz="2500" dirty="0">
              <a:latin typeface="Consolas" panose="020B0609020204030204" pitchFamily="49" charset="0"/>
            </a:endParaRPr>
          </a:p>
          <a:p>
            <a:r>
              <a:rPr lang="en-PH" sz="2500" dirty="0">
                <a:latin typeface="Consolas" panose="020B0609020204030204" pitchFamily="49" charset="0"/>
              </a:rPr>
              <a:t>	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return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rgbClr val="0070C0"/>
                </a:solidFill>
                <a:latin typeface="Consolas" panose="020B0609020204030204" pitchFamily="49" charset="0"/>
              </a:rPr>
              <a:t>this</a:t>
            </a:r>
            <a:r>
              <a:rPr lang="en-PH" sz="25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surname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}</a:t>
            </a:r>
          </a:p>
          <a:p>
            <a:endParaRPr lang="en-PH" sz="25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C97F208-B531-C42A-C1C9-1F55A1E6C830}"/>
              </a:ext>
            </a:extLst>
          </p:cNvPr>
          <p:cNvSpPr txBox="1"/>
          <p:nvPr/>
        </p:nvSpPr>
        <p:spPr>
          <a:xfrm>
            <a:off x="6951508" y="4166574"/>
            <a:ext cx="4402291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Using the </a:t>
            </a:r>
            <a:r>
              <a:rPr lang="en-US" sz="25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final </a:t>
            </a:r>
            <a:r>
              <a:rPr lang="en-US" sz="2500" dirty="0">
                <a:solidFill>
                  <a:schemeClr val="bg1"/>
                </a:solidFill>
              </a:rPr>
              <a:t>keyword will prevent other classes from inheriting its properties</a:t>
            </a:r>
            <a:endParaRPr lang="en-US" sz="25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AA9D2A9-1A7F-7399-042A-6009E612B995}"/>
              </a:ext>
            </a:extLst>
          </p:cNvPr>
          <p:cNvSpPr/>
          <p:nvPr/>
        </p:nvSpPr>
        <p:spPr>
          <a:xfrm>
            <a:off x="838200" y="2130090"/>
            <a:ext cx="1023851" cy="4770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02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639317-FACF-751B-6737-C86D309DA6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663D8-4F33-287B-E91C-B7E34B0A4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D84B1-A5C6-37CD-00B0-93E871155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/>
              <a:t> </a:t>
            </a: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Inheritance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/>
              <a:t> Forms of Inheritance</a:t>
            </a:r>
          </a:p>
        </p:txBody>
      </p:sp>
    </p:spTree>
    <p:extLst>
      <p:ext uri="{BB962C8B-B14F-4D97-AF65-F5344CB8AC3E}">
        <p14:creationId xmlns:p14="http://schemas.microsoft.com/office/powerpoint/2010/main" val="3184306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6146FF-DE5C-4913-F469-D5E655600D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CF3FD-DCE1-2CD0-8FD6-7B696E90E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Forms of Inheritance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84897EA-3E29-4A2A-A186-DCD6B20FDD27}"/>
              </a:ext>
            </a:extLst>
          </p:cNvPr>
          <p:cNvSpPr/>
          <p:nvPr/>
        </p:nvSpPr>
        <p:spPr>
          <a:xfrm>
            <a:off x="1224217" y="1935125"/>
            <a:ext cx="4086475" cy="4531540"/>
          </a:xfrm>
          <a:prstGeom prst="rect">
            <a:avLst/>
          </a:prstGeom>
          <a:solidFill>
            <a:schemeClr val="accent2">
              <a:lumMod val="40000"/>
              <a:lumOff val="60000"/>
              <a:alpha val="3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FFB9610-9F75-F95D-1855-0D273D9BAE7C}"/>
              </a:ext>
            </a:extLst>
          </p:cNvPr>
          <p:cNvSpPr txBox="1"/>
          <p:nvPr/>
        </p:nvSpPr>
        <p:spPr>
          <a:xfrm>
            <a:off x="1687470" y="5653032"/>
            <a:ext cx="3159968" cy="55399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000" dirty="0"/>
              <a:t>Single Inheritance</a:t>
            </a:r>
          </a:p>
        </p:txBody>
      </p:sp>
      <p:pic>
        <p:nvPicPr>
          <p:cNvPr id="32" name="Picture 31" descr="A cartoon of a child&#10;&#10;Description automatically generated">
            <a:extLst>
              <a:ext uri="{FF2B5EF4-FFF2-40B4-BE49-F238E27FC236}">
                <a16:creationId xmlns:a16="http://schemas.microsoft.com/office/drawing/2014/main" id="{62DD1EDD-31E7-2606-5EFD-4265C4120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7454" y="4418408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3" name="Picture 32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7B75419B-E960-81F6-C44F-328667F603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27454" y="2306556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E95A430-E87B-C4DB-D0D2-26EEA2C1D161}"/>
              </a:ext>
            </a:extLst>
          </p:cNvPr>
          <p:cNvCxnSpPr>
            <a:cxnSpLocks/>
            <a:stCxn id="33" idx="2"/>
            <a:endCxn id="32" idx="0"/>
          </p:cNvCxnSpPr>
          <p:nvPr/>
        </p:nvCxnSpPr>
        <p:spPr>
          <a:xfrm>
            <a:off x="3267454" y="3386556"/>
            <a:ext cx="0" cy="10318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6E6CE370-5713-A33A-25B0-6FFABD84C71A}"/>
              </a:ext>
            </a:extLst>
          </p:cNvPr>
          <p:cNvSpPr/>
          <p:nvPr/>
        </p:nvSpPr>
        <p:spPr>
          <a:xfrm>
            <a:off x="6881310" y="1464658"/>
            <a:ext cx="4577012" cy="5002007"/>
          </a:xfrm>
          <a:prstGeom prst="rect">
            <a:avLst/>
          </a:prstGeom>
          <a:solidFill>
            <a:schemeClr val="accent2">
              <a:lumMod val="40000"/>
              <a:lumOff val="60000"/>
              <a:alpha val="3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4160B01-B377-6AFD-337C-2785828AB412}"/>
              </a:ext>
            </a:extLst>
          </p:cNvPr>
          <p:cNvSpPr txBox="1"/>
          <p:nvPr/>
        </p:nvSpPr>
        <p:spPr>
          <a:xfrm>
            <a:off x="7224027" y="5653032"/>
            <a:ext cx="3891578" cy="55399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000" dirty="0"/>
              <a:t>Multi-level Inheritance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49E350A-4016-AAFA-876A-050CB44A650B}"/>
              </a:ext>
            </a:extLst>
          </p:cNvPr>
          <p:cNvCxnSpPr>
            <a:cxnSpLocks/>
          </p:cNvCxnSpPr>
          <p:nvPr/>
        </p:nvCxnSpPr>
        <p:spPr>
          <a:xfrm flipV="1">
            <a:off x="8199239" y="4418408"/>
            <a:ext cx="0" cy="28663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8" name="Picture 37" descr="A cartoon of a child&#10;&#10;Description automatically generated">
            <a:extLst>
              <a:ext uri="{FF2B5EF4-FFF2-40B4-BE49-F238E27FC236}">
                <a16:creationId xmlns:a16="http://schemas.microsoft.com/office/drawing/2014/main" id="{366F60F4-125D-7F02-6B69-C269949FD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0755" y="4462777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9" name="Picture 38" descr="Cartoon a cartoon of a person holding a cane&#10;&#10;Description automatically generated">
            <a:extLst>
              <a:ext uri="{FF2B5EF4-FFF2-40B4-BE49-F238E27FC236}">
                <a16:creationId xmlns:a16="http://schemas.microsoft.com/office/drawing/2014/main" id="{09C1E471-A892-6983-CB0D-BEA541742D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0755" y="1638726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0" name="Picture 39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68C8D099-BB2B-0D87-BA3E-AF176468B1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20755" y="3050751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FAF83BA-A775-09C0-11C8-E2002FD2E9F1}"/>
              </a:ext>
            </a:extLst>
          </p:cNvPr>
          <p:cNvCxnSpPr>
            <a:cxnSpLocks/>
            <a:stCxn id="39" idx="2"/>
            <a:endCxn id="40" idx="0"/>
          </p:cNvCxnSpPr>
          <p:nvPr/>
        </p:nvCxnSpPr>
        <p:spPr>
          <a:xfrm>
            <a:off x="9060755" y="2718726"/>
            <a:ext cx="0" cy="3320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AAFD8A1-29E2-B96B-662A-2762C808B004}"/>
              </a:ext>
            </a:extLst>
          </p:cNvPr>
          <p:cNvCxnSpPr>
            <a:cxnSpLocks/>
            <a:stCxn id="40" idx="2"/>
            <a:endCxn id="38" idx="0"/>
          </p:cNvCxnSpPr>
          <p:nvPr/>
        </p:nvCxnSpPr>
        <p:spPr>
          <a:xfrm>
            <a:off x="9060755" y="4130751"/>
            <a:ext cx="0" cy="3320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5363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5" grpId="0" animBg="1"/>
      <p:bldP spid="3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194C3E-9069-0607-9BFF-D6118DE9C2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924D5-36AF-09A9-2443-D8FD524A0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Forms of Inheritance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CDF1BFF-6654-FC5C-6635-CC95562DC349}"/>
              </a:ext>
            </a:extLst>
          </p:cNvPr>
          <p:cNvSpPr/>
          <p:nvPr/>
        </p:nvSpPr>
        <p:spPr>
          <a:xfrm>
            <a:off x="838199" y="1846813"/>
            <a:ext cx="4555815" cy="4531540"/>
          </a:xfrm>
          <a:prstGeom prst="rect">
            <a:avLst/>
          </a:prstGeom>
          <a:solidFill>
            <a:schemeClr val="accent2">
              <a:lumMod val="40000"/>
              <a:lumOff val="60000"/>
              <a:alpha val="3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897E383-E9C1-6342-44DB-46E2FA54DCF6}"/>
              </a:ext>
            </a:extLst>
          </p:cNvPr>
          <p:cNvSpPr txBox="1"/>
          <p:nvPr/>
        </p:nvSpPr>
        <p:spPr>
          <a:xfrm>
            <a:off x="1045220" y="5579911"/>
            <a:ext cx="4171719" cy="55399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000" dirty="0"/>
              <a:t>Hierarchical Inheritance</a:t>
            </a:r>
          </a:p>
        </p:txBody>
      </p:sp>
      <p:cxnSp>
        <p:nvCxnSpPr>
          <p:cNvPr id="54" name="Connector: Elbow 18">
            <a:extLst>
              <a:ext uri="{FF2B5EF4-FFF2-40B4-BE49-F238E27FC236}">
                <a16:creationId xmlns:a16="http://schemas.microsoft.com/office/drawing/2014/main" id="{2635D7BA-3949-C999-9B65-F2EF13C7B4A3}"/>
              </a:ext>
            </a:extLst>
          </p:cNvPr>
          <p:cNvCxnSpPr>
            <a:cxnSpLocks/>
            <a:stCxn id="58" idx="0"/>
            <a:endCxn id="57" idx="2"/>
          </p:cNvCxnSpPr>
          <p:nvPr/>
        </p:nvCxnSpPr>
        <p:spPr>
          <a:xfrm rot="5400000" flipH="1" flipV="1">
            <a:off x="1651735" y="2915769"/>
            <a:ext cx="1210550" cy="1748138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Connector: Elbow 19">
            <a:extLst>
              <a:ext uri="{FF2B5EF4-FFF2-40B4-BE49-F238E27FC236}">
                <a16:creationId xmlns:a16="http://schemas.microsoft.com/office/drawing/2014/main" id="{895131E5-9FAD-8C7B-43EF-8C5D3BE4088C}"/>
              </a:ext>
            </a:extLst>
          </p:cNvPr>
          <p:cNvCxnSpPr>
            <a:cxnSpLocks/>
            <a:stCxn id="56" idx="0"/>
            <a:endCxn id="57" idx="2"/>
          </p:cNvCxnSpPr>
          <p:nvPr/>
        </p:nvCxnSpPr>
        <p:spPr>
          <a:xfrm rot="16200000" flipV="1">
            <a:off x="3298734" y="3016908"/>
            <a:ext cx="1210550" cy="1545860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56" name="Picture 55" descr="A cartoon of a child&#10;&#10;Description automatically generated">
            <a:extLst>
              <a:ext uri="{FF2B5EF4-FFF2-40B4-BE49-F238E27FC236}">
                <a16:creationId xmlns:a16="http://schemas.microsoft.com/office/drawing/2014/main" id="{3A23D4E9-83E5-6820-A64A-D366D4D46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6939" y="4395113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7" name="Picture 56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4F17CC5C-FE64-E5CE-B8A3-31CC3ACA80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91079" y="2104563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8" name="Picture 57" descr="A child with his arms raised&#10;&#10;Description automatically generated">
            <a:extLst>
              <a:ext uri="{FF2B5EF4-FFF2-40B4-BE49-F238E27FC236}">
                <a16:creationId xmlns:a16="http://schemas.microsoft.com/office/drawing/2014/main" id="{A226B1F3-0055-839E-13A0-2EBA8116C7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9492" y="4395113"/>
            <a:ext cx="646897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A33B4BEA-4196-7F57-A8A6-9D1F46B4C951}"/>
              </a:ext>
            </a:extLst>
          </p:cNvPr>
          <p:cNvSpPr/>
          <p:nvPr/>
        </p:nvSpPr>
        <p:spPr>
          <a:xfrm>
            <a:off x="6737004" y="1846813"/>
            <a:ext cx="4555815" cy="4531540"/>
          </a:xfrm>
          <a:prstGeom prst="rect">
            <a:avLst/>
          </a:prstGeom>
          <a:solidFill>
            <a:schemeClr val="accent2">
              <a:lumMod val="40000"/>
              <a:lumOff val="60000"/>
              <a:alpha val="3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9F3BE267-38D6-C431-57AC-C0886DFF6565}"/>
              </a:ext>
            </a:extLst>
          </p:cNvPr>
          <p:cNvSpPr txBox="1"/>
          <p:nvPr/>
        </p:nvSpPr>
        <p:spPr>
          <a:xfrm>
            <a:off x="7282905" y="5634132"/>
            <a:ext cx="3504614" cy="55399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000" dirty="0"/>
              <a:t>Multiple Inheritance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0F77E197-C5CB-FC83-B8E1-74170B44D6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2905" y="2177684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8" name="Connector: Elbow 19">
            <a:extLst>
              <a:ext uri="{FF2B5EF4-FFF2-40B4-BE49-F238E27FC236}">
                <a16:creationId xmlns:a16="http://schemas.microsoft.com/office/drawing/2014/main" id="{B9CDB93D-0361-8C41-B500-B914B95F363A}"/>
              </a:ext>
            </a:extLst>
          </p:cNvPr>
          <p:cNvCxnSpPr>
            <a:cxnSpLocks/>
            <a:stCxn id="69" idx="0"/>
            <a:endCxn id="70" idx="2"/>
          </p:cNvCxnSpPr>
          <p:nvPr/>
        </p:nvCxnSpPr>
        <p:spPr>
          <a:xfrm rot="5400000" flipH="1" flipV="1">
            <a:off x="9077792" y="3194803"/>
            <a:ext cx="1105752" cy="1231515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69" name="Picture 68" descr="A cartoon of a child&#10;&#10;Description automatically generated">
            <a:extLst>
              <a:ext uri="{FF2B5EF4-FFF2-40B4-BE49-F238E27FC236}">
                <a16:creationId xmlns:a16="http://schemas.microsoft.com/office/drawing/2014/main" id="{CA846DC2-8B9F-16FC-6AC3-F7ECCE5E3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4911" y="4363436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0" name="Picture 69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9B2B5193-8EF7-447D-87BF-9C958AF5A4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06426" y="2177684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71" name="Connector: Elbow 19">
            <a:extLst>
              <a:ext uri="{FF2B5EF4-FFF2-40B4-BE49-F238E27FC236}">
                <a16:creationId xmlns:a16="http://schemas.microsoft.com/office/drawing/2014/main" id="{F7B2ED9B-7F4F-0F3E-4C91-FF78728F569F}"/>
              </a:ext>
            </a:extLst>
          </p:cNvPr>
          <p:cNvCxnSpPr>
            <a:cxnSpLocks/>
            <a:stCxn id="69" idx="0"/>
            <a:endCxn id="67" idx="2"/>
          </p:cNvCxnSpPr>
          <p:nvPr/>
        </p:nvCxnSpPr>
        <p:spPr>
          <a:xfrm rot="16200000" flipV="1">
            <a:off x="7866032" y="3214557"/>
            <a:ext cx="1105752" cy="1192006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3656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3" grpId="0" animBg="1"/>
      <p:bldP spid="65" grpId="0" animBg="1"/>
      <p:bldP spid="6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61A098-99F8-5CBF-D285-B949F034DB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B391D-7F8C-441C-9C89-3BFB68ABF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Forms of Inheritance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994CB729-40D1-7555-1C4B-7C252B52CF4F}"/>
              </a:ext>
            </a:extLst>
          </p:cNvPr>
          <p:cNvSpPr/>
          <p:nvPr/>
        </p:nvSpPr>
        <p:spPr>
          <a:xfrm>
            <a:off x="3744589" y="1828800"/>
            <a:ext cx="4702821" cy="4939078"/>
          </a:xfrm>
          <a:prstGeom prst="rect">
            <a:avLst/>
          </a:prstGeom>
          <a:solidFill>
            <a:schemeClr val="accent2">
              <a:lumMod val="40000"/>
              <a:lumOff val="60000"/>
              <a:alpha val="3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A4454AA5-9EE0-B89D-A40C-7A0DC8D600B5}"/>
              </a:ext>
            </a:extLst>
          </p:cNvPr>
          <p:cNvSpPr txBox="1"/>
          <p:nvPr/>
        </p:nvSpPr>
        <p:spPr>
          <a:xfrm>
            <a:off x="4470329" y="6100592"/>
            <a:ext cx="3251339" cy="553998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000" dirty="0"/>
              <a:t>Hybrid Inheritance</a:t>
            </a:r>
          </a:p>
        </p:txBody>
      </p:sp>
      <p:cxnSp>
        <p:nvCxnSpPr>
          <p:cNvPr id="94" name="Connector: Elbow 19">
            <a:extLst>
              <a:ext uri="{FF2B5EF4-FFF2-40B4-BE49-F238E27FC236}">
                <a16:creationId xmlns:a16="http://schemas.microsoft.com/office/drawing/2014/main" id="{A9925188-5591-9617-2417-AF25E680C319}"/>
              </a:ext>
            </a:extLst>
          </p:cNvPr>
          <p:cNvCxnSpPr>
            <a:cxnSpLocks/>
            <a:stCxn id="95" idx="0"/>
            <a:endCxn id="96" idx="2"/>
          </p:cNvCxnSpPr>
          <p:nvPr/>
        </p:nvCxnSpPr>
        <p:spPr>
          <a:xfrm rot="16200000" flipV="1">
            <a:off x="6450019" y="4113117"/>
            <a:ext cx="364222" cy="1080000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5" name="Picture 94" descr="A cartoon of a child&#10;&#10;Description automatically generated">
            <a:extLst>
              <a:ext uri="{FF2B5EF4-FFF2-40B4-BE49-F238E27FC236}">
                <a16:creationId xmlns:a16="http://schemas.microsoft.com/office/drawing/2014/main" id="{FA847DF1-2CE7-E14A-973C-E80CE8453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130" y="4835228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6" name="Picture 95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8872D3CA-1FBF-3E28-B3BB-F06695FF4C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52130" y="3391006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7" name="Picture 96" descr="Cartoon a cartoon of a person holding a cane&#10;&#10;Description automatically generated">
            <a:extLst>
              <a:ext uri="{FF2B5EF4-FFF2-40B4-BE49-F238E27FC236}">
                <a16:creationId xmlns:a16="http://schemas.microsoft.com/office/drawing/2014/main" id="{D6A34B2E-15CC-2489-FB9F-822FCB3FEA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5780" y="2004985"/>
            <a:ext cx="108635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98" name="Connector: Elbow 19">
            <a:extLst>
              <a:ext uri="{FF2B5EF4-FFF2-40B4-BE49-F238E27FC236}">
                <a16:creationId xmlns:a16="http://schemas.microsoft.com/office/drawing/2014/main" id="{F5FBD90D-432C-D926-BE5A-6C1C0AC15057}"/>
              </a:ext>
            </a:extLst>
          </p:cNvPr>
          <p:cNvCxnSpPr>
            <a:cxnSpLocks/>
            <a:stCxn id="96" idx="0"/>
            <a:endCxn id="97" idx="2"/>
          </p:cNvCxnSpPr>
          <p:nvPr/>
        </p:nvCxnSpPr>
        <p:spPr>
          <a:xfrm rot="5400000" flipH="1" flipV="1">
            <a:off x="6477532" y="2699584"/>
            <a:ext cx="306021" cy="1076825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99" name="Picture 98" descr="A child with his arms raised&#10;&#10;Description automatically generated">
            <a:extLst>
              <a:ext uri="{FF2B5EF4-FFF2-40B4-BE49-F238E27FC236}">
                <a16:creationId xmlns:a16="http://schemas.microsoft.com/office/drawing/2014/main" id="{7A77C08D-9EA8-AB1D-7999-B5AC7CB549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70329" y="4835228"/>
            <a:ext cx="646897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00" name="Connector: Elbow 19">
            <a:extLst>
              <a:ext uri="{FF2B5EF4-FFF2-40B4-BE49-F238E27FC236}">
                <a16:creationId xmlns:a16="http://schemas.microsoft.com/office/drawing/2014/main" id="{71CE98C0-51A6-E8C9-67B9-52E465D02996}"/>
              </a:ext>
            </a:extLst>
          </p:cNvPr>
          <p:cNvCxnSpPr>
            <a:cxnSpLocks/>
            <a:stCxn id="96" idx="0"/>
            <a:endCxn id="101" idx="2"/>
          </p:cNvCxnSpPr>
          <p:nvPr/>
        </p:nvCxnSpPr>
        <p:spPr>
          <a:xfrm rot="16200000" flipV="1">
            <a:off x="5392624" y="2691499"/>
            <a:ext cx="317212" cy="1081801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1" name="Picture 100" descr="A cartoon of an old person&#10;&#10;Description automatically generated">
            <a:extLst>
              <a:ext uri="{FF2B5EF4-FFF2-40B4-BE49-F238E27FC236}">
                <a16:creationId xmlns:a16="http://schemas.microsoft.com/office/drawing/2014/main" id="{1302A60E-3517-E042-51C1-9B07890DEB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70329" y="1993794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02" name="Connector: Elbow 19">
            <a:extLst>
              <a:ext uri="{FF2B5EF4-FFF2-40B4-BE49-F238E27FC236}">
                <a16:creationId xmlns:a16="http://schemas.microsoft.com/office/drawing/2014/main" id="{4EC3D362-54D3-32B1-247D-4202D4ECFF8D}"/>
              </a:ext>
            </a:extLst>
          </p:cNvPr>
          <p:cNvCxnSpPr>
            <a:cxnSpLocks/>
            <a:stCxn id="99" idx="0"/>
            <a:endCxn id="96" idx="2"/>
          </p:cNvCxnSpPr>
          <p:nvPr/>
        </p:nvCxnSpPr>
        <p:spPr>
          <a:xfrm rot="5400000" flipH="1" flipV="1">
            <a:off x="5260843" y="4003941"/>
            <a:ext cx="364222" cy="1298352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645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1" animBg="1"/>
      <p:bldP spid="93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FC75D-2D83-7865-B521-D5C02E52E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FF818-F312-21B9-2129-D2A0F61A99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7110041" cy="4351338"/>
          </a:xfrm>
        </p:spPr>
        <p:txBody>
          <a:bodyPr/>
          <a:lstStyle/>
          <a:p>
            <a:pPr marL="0" indent="0">
              <a:buNone/>
            </a:pPr>
            <a:r>
              <a:rPr lang="en-PH" dirty="0">
                <a:solidFill>
                  <a:srgbClr val="161616"/>
                </a:solidFill>
              </a:rPr>
              <a:t>A</a:t>
            </a:r>
            <a:r>
              <a:rPr lang="en-PH" sz="2800" b="0" i="0" u="none" strike="noStrike" dirty="0">
                <a:solidFill>
                  <a:srgbClr val="161616"/>
                </a:solidFill>
                <a:effectLst/>
                <a:latin typeface="+mn-lt"/>
              </a:rPr>
              <a:t> child class is created from a single parent class.</a:t>
            </a:r>
          </a:p>
          <a:p>
            <a:endParaRPr lang="en-US" dirty="0"/>
          </a:p>
        </p:txBody>
      </p:sp>
      <p:pic>
        <p:nvPicPr>
          <p:cNvPr id="7" name="Picture 6" descr="A cartoon of a child&#10;&#10;Description automatically generated">
            <a:extLst>
              <a:ext uri="{FF2B5EF4-FFF2-40B4-BE49-F238E27FC236}">
                <a16:creationId xmlns:a16="http://schemas.microsoft.com/office/drawing/2014/main" id="{50E35248-C732-272F-906D-4621D8B0A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6284" y="4468850"/>
            <a:ext cx="1800000" cy="18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C330F8FF-B48D-C7AB-2885-6DFA0D5E4E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76284" y="1489150"/>
            <a:ext cx="1800000" cy="18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F8B5694-1652-4E5C-4DC9-DAD28719E4C9}"/>
              </a:ext>
            </a:extLst>
          </p:cNvPr>
          <p:cNvCxnSpPr>
            <a:cxnSpLocks/>
            <a:stCxn id="8" idx="2"/>
            <a:endCxn id="7" idx="0"/>
          </p:cNvCxnSpPr>
          <p:nvPr/>
        </p:nvCxnSpPr>
        <p:spPr>
          <a:xfrm>
            <a:off x="10176284" y="3289150"/>
            <a:ext cx="0" cy="11797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1329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3A4FFE-A9E1-8BA8-E848-BB2D3C47BB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33FC1F92-1590-22F3-0C52-3113A1EF75A2}"/>
              </a:ext>
            </a:extLst>
          </p:cNvPr>
          <p:cNvSpPr txBox="1">
            <a:spLocks/>
          </p:cNvSpPr>
          <p:nvPr/>
        </p:nvSpPr>
        <p:spPr>
          <a:xfrm>
            <a:off x="450227" y="1113069"/>
            <a:ext cx="9608173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C780B4E-8126-4555-50D9-FF885712BFAE}"/>
              </a:ext>
            </a:extLst>
          </p:cNvPr>
          <p:cNvSpPr txBox="1"/>
          <p:nvPr/>
        </p:nvSpPr>
        <p:spPr>
          <a:xfrm>
            <a:off x="853673" y="1585742"/>
            <a:ext cx="246436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F3A672-95AA-F1ED-EE10-18872A141C54}"/>
              </a:ext>
            </a:extLst>
          </p:cNvPr>
          <p:cNvSpPr txBox="1"/>
          <p:nvPr/>
        </p:nvSpPr>
        <p:spPr>
          <a:xfrm>
            <a:off x="3121674" y="1585742"/>
            <a:ext cx="215156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Mother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262B6CE-EEC3-983C-60DA-C5AAE85E13B0}"/>
              </a:ext>
            </a:extLst>
          </p:cNvPr>
          <p:cNvSpPr txBox="1"/>
          <p:nvPr/>
        </p:nvSpPr>
        <p:spPr>
          <a:xfrm>
            <a:off x="4406617" y="1575532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D369D14-8FBA-CC63-8EAA-847E73BB9AB0}"/>
              </a:ext>
            </a:extLst>
          </p:cNvPr>
          <p:cNvSpPr txBox="1"/>
          <p:nvPr/>
        </p:nvSpPr>
        <p:spPr>
          <a:xfrm>
            <a:off x="1586754" y="2272507"/>
            <a:ext cx="458544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protected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surname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endParaRPr lang="en-PH" sz="25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A0C5CA7-4E80-F013-4AC5-3EADAC36EA02}"/>
              </a:ext>
            </a:extLst>
          </p:cNvPr>
          <p:cNvSpPr txBox="1"/>
          <p:nvPr/>
        </p:nvSpPr>
        <p:spPr>
          <a:xfrm>
            <a:off x="853673" y="2745941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26291A-6285-DCF7-2F93-7AB0BB3B9784}"/>
              </a:ext>
            </a:extLst>
          </p:cNvPr>
          <p:cNvSpPr txBox="1"/>
          <p:nvPr/>
        </p:nvSpPr>
        <p:spPr>
          <a:xfrm>
            <a:off x="853673" y="3698265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E17638-0658-B0CF-A07F-D4F5A1A9C51F}"/>
              </a:ext>
            </a:extLst>
          </p:cNvPr>
          <p:cNvSpPr txBox="1"/>
          <p:nvPr/>
        </p:nvSpPr>
        <p:spPr>
          <a:xfrm>
            <a:off x="3179932" y="3698265"/>
            <a:ext cx="422840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Daughter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Mother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331444-70D1-D8E1-858D-73EB61ED4637}"/>
              </a:ext>
            </a:extLst>
          </p:cNvPr>
          <p:cNvSpPr txBox="1"/>
          <p:nvPr/>
        </p:nvSpPr>
        <p:spPr>
          <a:xfrm>
            <a:off x="7315157" y="3698265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074AD9-5539-DC44-6CE7-7D279B800BF6}"/>
              </a:ext>
            </a:extLst>
          </p:cNvPr>
          <p:cNvSpPr txBox="1"/>
          <p:nvPr/>
        </p:nvSpPr>
        <p:spPr>
          <a:xfrm>
            <a:off x="856955" y="4381410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A5F641D-DF7F-76D6-E4A8-C7DD58B82D04}"/>
              </a:ext>
            </a:extLst>
          </p:cNvPr>
          <p:cNvCxnSpPr>
            <a:cxnSpLocks/>
          </p:cNvCxnSpPr>
          <p:nvPr/>
        </p:nvCxnSpPr>
        <p:spPr>
          <a:xfrm flipV="1">
            <a:off x="10123168" y="4725274"/>
            <a:ext cx="0" cy="28663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6" name="Picture 75" descr="A cartoon of a child&#10;&#10;Description automatically generated">
            <a:extLst>
              <a:ext uri="{FF2B5EF4-FFF2-40B4-BE49-F238E27FC236}">
                <a16:creationId xmlns:a16="http://schemas.microsoft.com/office/drawing/2014/main" id="{E91A2820-9BC7-F321-6147-FB892B007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7937" y="4402695"/>
            <a:ext cx="1800000" cy="18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7" name="Picture 76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0A5D3025-4FBB-7C4C-2673-94A4243679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187937" y="1422995"/>
            <a:ext cx="1800000" cy="18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AC77B664-CCC9-4FE6-A29E-101154764781}"/>
              </a:ext>
            </a:extLst>
          </p:cNvPr>
          <p:cNvCxnSpPr>
            <a:cxnSpLocks/>
            <a:stCxn id="77" idx="2"/>
            <a:endCxn id="76" idx="0"/>
          </p:cNvCxnSpPr>
          <p:nvPr/>
        </p:nvCxnSpPr>
        <p:spPr>
          <a:xfrm>
            <a:off x="11087937" y="3222995"/>
            <a:ext cx="0" cy="11797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1824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7" grpId="0"/>
      <p:bldP spid="28" grpId="0"/>
      <p:bldP spid="29" grpId="0"/>
      <p:bldP spid="5" grpId="0"/>
      <p:bldP spid="6" grpId="0"/>
      <p:bldP spid="7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37AC52-DF32-3B7B-C3AD-E8C51D7CC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1403E-180B-806D-EFD8-288F81E97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Multi-level 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8605B-5229-B33D-ED0B-54D37C425F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7110041" cy="4351338"/>
          </a:xfrm>
        </p:spPr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PH" sz="3000" dirty="0"/>
              <a:t>A child class is created from another child class.</a:t>
            </a:r>
          </a:p>
        </p:txBody>
      </p:sp>
      <p:pic>
        <p:nvPicPr>
          <p:cNvPr id="18" name="Picture 17" descr="A cartoon of a child&#10;&#10;Description automatically generated">
            <a:extLst>
              <a:ext uri="{FF2B5EF4-FFF2-40B4-BE49-F238E27FC236}">
                <a16:creationId xmlns:a16="http://schemas.microsoft.com/office/drawing/2014/main" id="{4AB17B90-981A-0690-5EC9-0E87C3285D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2676" y="5040067"/>
            <a:ext cx="1422400" cy="1422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 descr="Cartoon a cartoon of a person holding a cane&#10;&#10;Description automatically generated">
            <a:extLst>
              <a:ext uri="{FF2B5EF4-FFF2-40B4-BE49-F238E27FC236}">
                <a16:creationId xmlns:a16="http://schemas.microsoft.com/office/drawing/2014/main" id="{C93CFA05-226E-A0DC-B92B-6D8D1F67B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5078" y="986069"/>
            <a:ext cx="1422400" cy="1422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Picture 19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7F9BD96B-EC32-0AF6-3169-B9726E8F4C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582676" y="3086420"/>
            <a:ext cx="1422400" cy="14224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9E90549-CEC0-58D9-3A6A-5EC70CE87FC5}"/>
              </a:ext>
            </a:extLst>
          </p:cNvPr>
          <p:cNvCxnSpPr>
            <a:cxnSpLocks/>
            <a:stCxn id="19" idx="2"/>
            <a:endCxn id="20" idx="0"/>
          </p:cNvCxnSpPr>
          <p:nvPr/>
        </p:nvCxnSpPr>
        <p:spPr>
          <a:xfrm>
            <a:off x="10276278" y="2408469"/>
            <a:ext cx="17598" cy="6779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C34788C-B1A5-7708-CDD5-2FF4CAC19933}"/>
              </a:ext>
            </a:extLst>
          </p:cNvPr>
          <p:cNvCxnSpPr>
            <a:cxnSpLocks/>
            <a:stCxn id="20" idx="2"/>
            <a:endCxn id="18" idx="0"/>
          </p:cNvCxnSpPr>
          <p:nvPr/>
        </p:nvCxnSpPr>
        <p:spPr>
          <a:xfrm>
            <a:off x="10293876" y="4508820"/>
            <a:ext cx="0" cy="5312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0225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CA845-8598-B400-82A4-C0B180452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26333-2F25-D0DB-EA95-DCB48F45D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/>
              <a:t> Inheritance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/>
              <a:t> </a:t>
            </a: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Forms of Inheritance</a:t>
            </a:r>
          </a:p>
        </p:txBody>
      </p:sp>
    </p:spTree>
    <p:extLst>
      <p:ext uri="{BB962C8B-B14F-4D97-AF65-F5344CB8AC3E}">
        <p14:creationId xmlns:p14="http://schemas.microsoft.com/office/powerpoint/2010/main" val="1632498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0F852D-308B-9A75-97DA-26A69E1CC4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63FDC9F9-6506-350A-D663-3AD6B4E6AA03}"/>
              </a:ext>
            </a:extLst>
          </p:cNvPr>
          <p:cNvSpPr txBox="1">
            <a:spLocks/>
          </p:cNvSpPr>
          <p:nvPr/>
        </p:nvSpPr>
        <p:spPr>
          <a:xfrm>
            <a:off x="450227" y="1113069"/>
            <a:ext cx="9608173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B0A107B-389B-1B23-A254-CD8A186C46CC}"/>
              </a:ext>
            </a:extLst>
          </p:cNvPr>
          <p:cNvSpPr txBox="1"/>
          <p:nvPr/>
        </p:nvSpPr>
        <p:spPr>
          <a:xfrm>
            <a:off x="853673" y="1585742"/>
            <a:ext cx="246436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B7AE1C0-1526-E484-F8D1-4EDDB4433EB0}"/>
              </a:ext>
            </a:extLst>
          </p:cNvPr>
          <p:cNvSpPr txBox="1"/>
          <p:nvPr/>
        </p:nvSpPr>
        <p:spPr>
          <a:xfrm>
            <a:off x="3121674" y="1585742"/>
            <a:ext cx="215156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Grandmother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EF898E1-0282-3263-6AC9-7944D1D06ADC}"/>
              </a:ext>
            </a:extLst>
          </p:cNvPr>
          <p:cNvSpPr txBox="1"/>
          <p:nvPr/>
        </p:nvSpPr>
        <p:spPr>
          <a:xfrm>
            <a:off x="5210950" y="1585742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3C25D11-071C-1EBC-7103-5A05C0D0ECF9}"/>
              </a:ext>
            </a:extLst>
          </p:cNvPr>
          <p:cNvSpPr txBox="1"/>
          <p:nvPr/>
        </p:nvSpPr>
        <p:spPr>
          <a:xfrm>
            <a:off x="1586754" y="2272507"/>
            <a:ext cx="484791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protected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surname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endParaRPr lang="en-PH" sz="25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6125D80-CBFE-4C9E-B275-0530BE7A2F5F}"/>
              </a:ext>
            </a:extLst>
          </p:cNvPr>
          <p:cNvSpPr txBox="1"/>
          <p:nvPr/>
        </p:nvSpPr>
        <p:spPr>
          <a:xfrm>
            <a:off x="853673" y="2745941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392E8BE-F444-E515-156C-2FC9AEAD6E55}"/>
              </a:ext>
            </a:extLst>
          </p:cNvPr>
          <p:cNvSpPr txBox="1"/>
          <p:nvPr/>
        </p:nvSpPr>
        <p:spPr>
          <a:xfrm>
            <a:off x="853673" y="3429086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C1097AB-CD61-6847-FA07-5F7425DE9CA1}"/>
              </a:ext>
            </a:extLst>
          </p:cNvPr>
          <p:cNvSpPr txBox="1"/>
          <p:nvPr/>
        </p:nvSpPr>
        <p:spPr>
          <a:xfrm>
            <a:off x="3179932" y="3429086"/>
            <a:ext cx="457824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Mommy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Grandmother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7FDFF7F-D7D2-EB31-1C0E-210D4D251F82}"/>
              </a:ext>
            </a:extLst>
          </p:cNvPr>
          <p:cNvSpPr txBox="1"/>
          <p:nvPr/>
        </p:nvSpPr>
        <p:spPr>
          <a:xfrm>
            <a:off x="7691590" y="3429086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1115017-3CD9-45DA-138D-3490EFABA301}"/>
              </a:ext>
            </a:extLst>
          </p:cNvPr>
          <p:cNvSpPr txBox="1"/>
          <p:nvPr/>
        </p:nvSpPr>
        <p:spPr>
          <a:xfrm>
            <a:off x="856955" y="4112231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727FD4-AF65-B53A-559F-4C064C70843F}"/>
              </a:ext>
            </a:extLst>
          </p:cNvPr>
          <p:cNvSpPr txBox="1"/>
          <p:nvPr/>
        </p:nvSpPr>
        <p:spPr>
          <a:xfrm>
            <a:off x="853673" y="4795376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8568C0-7BAE-1B4C-FD12-9814849EB6D0}"/>
              </a:ext>
            </a:extLst>
          </p:cNvPr>
          <p:cNvSpPr txBox="1"/>
          <p:nvPr/>
        </p:nvSpPr>
        <p:spPr>
          <a:xfrm>
            <a:off x="3179932" y="4795376"/>
            <a:ext cx="422840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Daughter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Mother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6C70C2-292B-8473-FBAE-5260838CFC8C}"/>
              </a:ext>
            </a:extLst>
          </p:cNvPr>
          <p:cNvSpPr txBox="1"/>
          <p:nvPr/>
        </p:nvSpPr>
        <p:spPr>
          <a:xfrm>
            <a:off x="7315157" y="4795376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04449B-FE0E-3DDA-601D-19A3239C4469}"/>
              </a:ext>
            </a:extLst>
          </p:cNvPr>
          <p:cNvSpPr txBox="1"/>
          <p:nvPr/>
        </p:nvSpPr>
        <p:spPr>
          <a:xfrm>
            <a:off x="856955" y="5478521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81A7A01-BBBF-EBF7-71EE-E4AE64C2489C}"/>
              </a:ext>
            </a:extLst>
          </p:cNvPr>
          <p:cNvCxnSpPr>
            <a:cxnSpLocks/>
          </p:cNvCxnSpPr>
          <p:nvPr/>
        </p:nvCxnSpPr>
        <p:spPr>
          <a:xfrm flipV="1">
            <a:off x="10123168" y="4725274"/>
            <a:ext cx="0" cy="28663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51" name="Picture 50" descr="A cartoon of a child&#10;&#10;Description automatically generated">
            <a:extLst>
              <a:ext uri="{FF2B5EF4-FFF2-40B4-BE49-F238E27FC236}">
                <a16:creationId xmlns:a16="http://schemas.microsoft.com/office/drawing/2014/main" id="{126B1B53-D37F-BCAE-5F1C-AA6D4D56B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7010" y="5167067"/>
            <a:ext cx="1422400" cy="1422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3" name="Picture 52" descr="Cartoon a cartoon of a person holding a cane&#10;&#10;Description automatically generated">
            <a:extLst>
              <a:ext uri="{FF2B5EF4-FFF2-40B4-BE49-F238E27FC236}">
                <a16:creationId xmlns:a16="http://schemas.microsoft.com/office/drawing/2014/main" id="{4ADE6C42-421F-B447-5FD1-BD988F71D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9412" y="1113069"/>
            <a:ext cx="1422400" cy="1422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3" name="Picture 62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04DF1062-F45C-60BE-32BF-56E1BF4BF1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87010" y="3213420"/>
            <a:ext cx="1422400" cy="14224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23DA7EF-24E5-BA17-F719-028CB66B49F0}"/>
              </a:ext>
            </a:extLst>
          </p:cNvPr>
          <p:cNvCxnSpPr>
            <a:cxnSpLocks/>
            <a:stCxn id="53" idx="2"/>
            <a:endCxn id="63" idx="0"/>
          </p:cNvCxnSpPr>
          <p:nvPr/>
        </p:nvCxnSpPr>
        <p:spPr>
          <a:xfrm>
            <a:off x="11080612" y="2535469"/>
            <a:ext cx="17598" cy="6779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277B5F9B-5B90-85E8-70F5-30D856CA50E4}"/>
              </a:ext>
            </a:extLst>
          </p:cNvPr>
          <p:cNvCxnSpPr>
            <a:cxnSpLocks/>
            <a:stCxn id="63" idx="2"/>
            <a:endCxn id="51" idx="0"/>
          </p:cNvCxnSpPr>
          <p:nvPr/>
        </p:nvCxnSpPr>
        <p:spPr>
          <a:xfrm>
            <a:off x="11098210" y="4635820"/>
            <a:ext cx="0" cy="53124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8002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7" grpId="0"/>
      <p:bldP spid="28" grpId="0"/>
      <p:bldP spid="29" grpId="0"/>
      <p:bldP spid="30" grpId="0"/>
      <p:bldP spid="31" grpId="0"/>
      <p:bldP spid="32" grpId="0"/>
      <p:bldP spid="34" grpId="0"/>
      <p:bldP spid="5" grpId="0"/>
      <p:bldP spid="6" grpId="0"/>
      <p:bldP spid="7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DA3AFE-9EC5-3DE2-7297-36E5E6BC90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36BB0-A85A-BA2A-31CB-65E66510A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Hierarchical 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C110A-A487-18EC-5D6D-465538F59B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7110041" cy="4351338"/>
          </a:xfrm>
        </p:spPr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PH" sz="3000" dirty="0"/>
              <a:t>O</a:t>
            </a:r>
            <a:r>
              <a:rPr lang="en-PH" sz="3000" b="0" i="0" u="none" strike="noStrike" dirty="0">
                <a:effectLst/>
                <a:latin typeface="+mn-lt"/>
              </a:rPr>
              <a:t>ne class serves as a parent class for more than one child class.</a:t>
            </a:r>
            <a:endParaRPr lang="en-US" sz="3000" dirty="0">
              <a:latin typeface="+mn-lt"/>
            </a:endParaRPr>
          </a:p>
        </p:txBody>
      </p:sp>
      <p:pic>
        <p:nvPicPr>
          <p:cNvPr id="4" name="Picture 3" descr="A group of cartoon characters&#10;&#10;Description automatically generated">
            <a:extLst>
              <a:ext uri="{FF2B5EF4-FFF2-40B4-BE49-F238E27FC236}">
                <a16:creationId xmlns:a16="http://schemas.microsoft.com/office/drawing/2014/main" id="{84DE8CB3-2BAE-43D3-E060-4761CB5E1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2712" y="2286869"/>
            <a:ext cx="3683721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7039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06FF6A-C2EC-2904-8BF5-5C177037C0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AED83F58-CF19-819A-8974-AE7CA58F761C}"/>
              </a:ext>
            </a:extLst>
          </p:cNvPr>
          <p:cNvSpPr txBox="1">
            <a:spLocks/>
          </p:cNvSpPr>
          <p:nvPr/>
        </p:nvSpPr>
        <p:spPr>
          <a:xfrm>
            <a:off x="450227" y="1113069"/>
            <a:ext cx="9271613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61828EE-DC74-98D3-22C0-C09D262C0E00}"/>
              </a:ext>
            </a:extLst>
          </p:cNvPr>
          <p:cNvSpPr txBox="1"/>
          <p:nvPr/>
        </p:nvSpPr>
        <p:spPr>
          <a:xfrm>
            <a:off x="853673" y="1585742"/>
            <a:ext cx="246436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6EE1BA-905E-E584-721F-10D5DC0EB108}"/>
              </a:ext>
            </a:extLst>
          </p:cNvPr>
          <p:cNvSpPr txBox="1"/>
          <p:nvPr/>
        </p:nvSpPr>
        <p:spPr>
          <a:xfrm>
            <a:off x="3121674" y="1585742"/>
            <a:ext cx="215156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Mother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9E7AD26-22D4-DD4F-5505-A300D0634423}"/>
              </a:ext>
            </a:extLst>
          </p:cNvPr>
          <p:cNvSpPr txBox="1"/>
          <p:nvPr/>
        </p:nvSpPr>
        <p:spPr>
          <a:xfrm>
            <a:off x="4364283" y="1585742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FF6159C-EAF8-8CC4-179F-87BA0851D1B8}"/>
              </a:ext>
            </a:extLst>
          </p:cNvPr>
          <p:cNvSpPr txBox="1"/>
          <p:nvPr/>
        </p:nvSpPr>
        <p:spPr>
          <a:xfrm>
            <a:off x="1586754" y="2272507"/>
            <a:ext cx="458544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protected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surname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endParaRPr lang="en-PH" sz="25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3A849C8-2EA9-ADF0-3A82-E4684A004232}"/>
              </a:ext>
            </a:extLst>
          </p:cNvPr>
          <p:cNvSpPr txBox="1"/>
          <p:nvPr/>
        </p:nvSpPr>
        <p:spPr>
          <a:xfrm>
            <a:off x="853673" y="2745941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CC59110-5D18-A234-A0B3-9299F4672020}"/>
              </a:ext>
            </a:extLst>
          </p:cNvPr>
          <p:cNvSpPr txBox="1"/>
          <p:nvPr/>
        </p:nvSpPr>
        <p:spPr>
          <a:xfrm>
            <a:off x="853673" y="3429086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A0E7AA3-8B87-6FE7-4037-18E06B8F53CD}"/>
              </a:ext>
            </a:extLst>
          </p:cNvPr>
          <p:cNvSpPr txBox="1"/>
          <p:nvPr/>
        </p:nvSpPr>
        <p:spPr>
          <a:xfrm>
            <a:off x="3179933" y="3429086"/>
            <a:ext cx="334786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Son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Mother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186C74-1214-4886-87A9-A18F665C9077}"/>
              </a:ext>
            </a:extLst>
          </p:cNvPr>
          <p:cNvSpPr txBox="1"/>
          <p:nvPr/>
        </p:nvSpPr>
        <p:spPr>
          <a:xfrm>
            <a:off x="6527801" y="3406599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5B448D7-C807-FAE2-493B-38855D3A31A6}"/>
              </a:ext>
            </a:extLst>
          </p:cNvPr>
          <p:cNvSpPr txBox="1"/>
          <p:nvPr/>
        </p:nvSpPr>
        <p:spPr>
          <a:xfrm>
            <a:off x="856955" y="4112231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43193A-9AC3-76A9-13A3-C318A0EE9C7A}"/>
              </a:ext>
            </a:extLst>
          </p:cNvPr>
          <p:cNvSpPr txBox="1"/>
          <p:nvPr/>
        </p:nvSpPr>
        <p:spPr>
          <a:xfrm>
            <a:off x="853673" y="4795376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983DCF-46FC-B9C8-7047-3D8E64A74F10}"/>
              </a:ext>
            </a:extLst>
          </p:cNvPr>
          <p:cNvSpPr txBox="1"/>
          <p:nvPr/>
        </p:nvSpPr>
        <p:spPr>
          <a:xfrm>
            <a:off x="3179932" y="4795376"/>
            <a:ext cx="422840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Daughter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Mother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895B30-BCDF-BAB9-EE59-072E46D0FB9A}"/>
              </a:ext>
            </a:extLst>
          </p:cNvPr>
          <p:cNvSpPr txBox="1"/>
          <p:nvPr/>
        </p:nvSpPr>
        <p:spPr>
          <a:xfrm>
            <a:off x="7315157" y="4795376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735BBB-6472-F22F-2425-963E317B2C8C}"/>
              </a:ext>
            </a:extLst>
          </p:cNvPr>
          <p:cNvSpPr txBox="1"/>
          <p:nvPr/>
        </p:nvSpPr>
        <p:spPr>
          <a:xfrm>
            <a:off x="856955" y="5478521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373C2EB-3D10-34F9-38C8-7C4576F945E9}"/>
              </a:ext>
            </a:extLst>
          </p:cNvPr>
          <p:cNvCxnSpPr>
            <a:cxnSpLocks/>
          </p:cNvCxnSpPr>
          <p:nvPr/>
        </p:nvCxnSpPr>
        <p:spPr>
          <a:xfrm flipV="1">
            <a:off x="10123168" y="4725274"/>
            <a:ext cx="0" cy="28663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Connector: Elbow 18">
            <a:extLst>
              <a:ext uri="{FF2B5EF4-FFF2-40B4-BE49-F238E27FC236}">
                <a16:creationId xmlns:a16="http://schemas.microsoft.com/office/drawing/2014/main" id="{96271100-292A-1268-E9B3-E9DF88D4B2A9}"/>
              </a:ext>
            </a:extLst>
          </p:cNvPr>
          <p:cNvCxnSpPr>
            <a:cxnSpLocks/>
            <a:stCxn id="10" idx="0"/>
            <a:endCxn id="9" idx="2"/>
          </p:cNvCxnSpPr>
          <p:nvPr/>
        </p:nvCxnSpPr>
        <p:spPr>
          <a:xfrm rot="5400000" flipH="1" flipV="1">
            <a:off x="9985430" y="3136727"/>
            <a:ext cx="1064427" cy="648259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" name="Connector: Elbow 19">
            <a:extLst>
              <a:ext uri="{FF2B5EF4-FFF2-40B4-BE49-F238E27FC236}">
                <a16:creationId xmlns:a16="http://schemas.microsoft.com/office/drawing/2014/main" id="{54B09164-2C7E-5B08-DA65-C8A42DBE6CC3}"/>
              </a:ext>
            </a:extLst>
          </p:cNvPr>
          <p:cNvCxnSpPr>
            <a:cxnSpLocks/>
            <a:stCxn id="4" idx="0"/>
            <a:endCxn id="9" idx="2"/>
          </p:cNvCxnSpPr>
          <p:nvPr/>
        </p:nvCxnSpPr>
        <p:spPr>
          <a:xfrm rot="16200000" flipV="1">
            <a:off x="10628160" y="3142256"/>
            <a:ext cx="1064427" cy="637200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" name="Picture 3" descr="A cartoon of a child&#10;&#10;Description automatically generated">
            <a:extLst>
              <a:ext uri="{FF2B5EF4-FFF2-40B4-BE49-F238E27FC236}">
                <a16:creationId xmlns:a16="http://schemas.microsoft.com/office/drawing/2014/main" id="{712437E6-6ADC-1430-3B51-EA0B3A129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8973" y="3993069"/>
            <a:ext cx="1440000" cy="144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6F69DC86-54BB-0C89-F6CE-714225DB9C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41773" y="1128642"/>
            <a:ext cx="1800000" cy="18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 descr="A child with his arms raised&#10;&#10;Description automatically generated">
            <a:extLst>
              <a:ext uri="{FF2B5EF4-FFF2-40B4-BE49-F238E27FC236}">
                <a16:creationId xmlns:a16="http://schemas.microsoft.com/office/drawing/2014/main" id="{39BBD2B7-D476-FFDF-B96E-760DA33AF8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2249" y="3993069"/>
            <a:ext cx="862529" cy="1440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34381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7" grpId="0"/>
      <p:bldP spid="28" grpId="0"/>
      <p:bldP spid="29" grpId="0"/>
      <p:bldP spid="30" grpId="0"/>
      <p:bldP spid="31" grpId="0"/>
      <p:bldP spid="32" grpId="0"/>
      <p:bldP spid="34" grpId="0"/>
      <p:bldP spid="5" grpId="0"/>
      <p:bldP spid="6" grpId="0"/>
      <p:bldP spid="7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8A8177-BCED-369E-AB6E-005EEA002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8162E-71E9-8EF4-4060-6B528D0ED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FF67C-F775-FFC0-9A7F-EEBEAAF0D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7110041" cy="4351338"/>
          </a:xfrm>
        </p:spPr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PH" sz="3000" b="1" dirty="0">
                <a:solidFill>
                  <a:srgbClr val="0070C0"/>
                </a:solidFill>
              </a:rPr>
              <a:t>O</a:t>
            </a:r>
            <a:r>
              <a:rPr lang="en-PH" sz="3000" b="1" i="0" u="none" strike="noStrike" dirty="0">
                <a:solidFill>
                  <a:srgbClr val="0070C0"/>
                </a:solidFill>
                <a:effectLst/>
                <a:latin typeface="+mn-lt"/>
              </a:rPr>
              <a:t>ne class can have more than one parent class </a:t>
            </a:r>
            <a:r>
              <a:rPr lang="en-PH" sz="3000" b="0" i="0" u="none" strike="noStrike" dirty="0">
                <a:effectLst/>
                <a:latin typeface="+mn-lt"/>
              </a:rPr>
              <a:t>and inherit features from all parent classes. </a:t>
            </a:r>
          </a:p>
          <a:p>
            <a:pPr marL="0" indent="0" algn="l">
              <a:lnSpc>
                <a:spcPct val="100000"/>
              </a:lnSpc>
              <a:buNone/>
            </a:pPr>
            <a:endParaRPr lang="en-PH" sz="3000" dirty="0"/>
          </a:p>
          <a:p>
            <a:pPr marL="0" indent="0" algn="l">
              <a:lnSpc>
                <a:spcPct val="100000"/>
              </a:lnSpc>
              <a:buNone/>
            </a:pPr>
            <a:r>
              <a:rPr lang="en-PH" sz="3000" b="0" i="0" u="none" strike="noStrike" dirty="0">
                <a:effectLst/>
                <a:latin typeface="+mn-lt"/>
              </a:rPr>
              <a:t>In </a:t>
            </a:r>
            <a:r>
              <a:rPr lang="en-PH" sz="3000" dirty="0">
                <a:latin typeface="+mn-lt"/>
              </a:rPr>
              <a:t>J</a:t>
            </a:r>
            <a:r>
              <a:rPr lang="en-PH" sz="3000" b="0" i="0" u="none" strike="noStrike" dirty="0">
                <a:effectLst/>
                <a:latin typeface="+mn-lt"/>
              </a:rPr>
              <a:t>ava, multiple inheritances can only be implemented. through </a:t>
            </a:r>
            <a:r>
              <a:rPr lang="en-PH" sz="3000" b="1" i="0" u="none" strike="noStrike" dirty="0">
                <a:solidFill>
                  <a:srgbClr val="0070C0"/>
                </a:solidFill>
                <a:effectLst/>
                <a:latin typeface="+mn-lt"/>
              </a:rPr>
              <a:t>interfaces</a:t>
            </a:r>
            <a:r>
              <a:rPr lang="en-PH" sz="3000" b="1" i="0" u="none" strike="noStrike" dirty="0">
                <a:effectLst/>
                <a:latin typeface="+mn-lt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A632DF-D38E-371A-343D-03F7A57DAB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9039" y="2151932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Connector: Elbow 19">
            <a:extLst>
              <a:ext uri="{FF2B5EF4-FFF2-40B4-BE49-F238E27FC236}">
                <a16:creationId xmlns:a16="http://schemas.microsoft.com/office/drawing/2014/main" id="{161C20DD-9613-EFBC-9557-530AD21F2657}"/>
              </a:ext>
            </a:extLst>
          </p:cNvPr>
          <p:cNvCxnSpPr>
            <a:cxnSpLocks/>
            <a:stCxn id="7" idx="0"/>
            <a:endCxn id="8" idx="2"/>
          </p:cNvCxnSpPr>
          <p:nvPr/>
        </p:nvCxnSpPr>
        <p:spPr>
          <a:xfrm rot="5400000" flipH="1" flipV="1">
            <a:off x="9874389" y="3367721"/>
            <a:ext cx="1177573" cy="905996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Picture 6" descr="A cartoon of a child&#10;&#10;Description automatically generated">
            <a:extLst>
              <a:ext uri="{FF2B5EF4-FFF2-40B4-BE49-F238E27FC236}">
                <a16:creationId xmlns:a16="http://schemas.microsoft.com/office/drawing/2014/main" id="{3B7059A3-5F8F-84A8-91A0-943CE78B5E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0177" y="4409505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35AA1DC8-9358-8D7E-B206-8C625F1ADA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76173" y="2151932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9" name="Connector: Elbow 19">
            <a:extLst>
              <a:ext uri="{FF2B5EF4-FFF2-40B4-BE49-F238E27FC236}">
                <a16:creationId xmlns:a16="http://schemas.microsoft.com/office/drawing/2014/main" id="{BE9631BF-8F9D-E64C-B26E-1BBFD6A34018}"/>
              </a:ext>
            </a:extLst>
          </p:cNvPr>
          <p:cNvCxnSpPr>
            <a:cxnSpLocks/>
            <a:stCxn id="7" idx="0"/>
            <a:endCxn id="5" idx="2"/>
          </p:cNvCxnSpPr>
          <p:nvPr/>
        </p:nvCxnSpPr>
        <p:spPr>
          <a:xfrm rot="16200000" flipV="1">
            <a:off x="8955822" y="3355150"/>
            <a:ext cx="1177573" cy="931138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21606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58687E-748D-1064-160D-CBEA28823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973EB6A9-4FDC-3C80-6AF7-699E4347E57C}"/>
              </a:ext>
            </a:extLst>
          </p:cNvPr>
          <p:cNvSpPr txBox="1">
            <a:spLocks/>
          </p:cNvSpPr>
          <p:nvPr/>
        </p:nvSpPr>
        <p:spPr>
          <a:xfrm>
            <a:off x="450228" y="1113069"/>
            <a:ext cx="9237898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EB0BABE-33D1-EBB7-F71D-F7AFFA180FB4}"/>
              </a:ext>
            </a:extLst>
          </p:cNvPr>
          <p:cNvSpPr txBox="1"/>
          <p:nvPr/>
        </p:nvSpPr>
        <p:spPr>
          <a:xfrm>
            <a:off x="853673" y="1585742"/>
            <a:ext cx="181332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5D734BE-3833-1A3E-6D7D-10609AFF5076}"/>
              </a:ext>
            </a:extLst>
          </p:cNvPr>
          <p:cNvSpPr txBox="1"/>
          <p:nvPr/>
        </p:nvSpPr>
        <p:spPr>
          <a:xfrm>
            <a:off x="2667000" y="1597356"/>
            <a:ext cx="124260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Father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CB0AAA3-A71A-5C0F-07A2-294FBA3F1827}"/>
              </a:ext>
            </a:extLst>
          </p:cNvPr>
          <p:cNvSpPr txBox="1"/>
          <p:nvPr/>
        </p:nvSpPr>
        <p:spPr>
          <a:xfrm>
            <a:off x="3926567" y="1585742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742681-B495-F14D-2855-4D8CA02A0857}"/>
              </a:ext>
            </a:extLst>
          </p:cNvPr>
          <p:cNvSpPr txBox="1"/>
          <p:nvPr/>
        </p:nvSpPr>
        <p:spPr>
          <a:xfrm>
            <a:off x="870491" y="2413674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606B490-3F95-BD3A-B37E-53928F4A1547}"/>
              </a:ext>
            </a:extLst>
          </p:cNvPr>
          <p:cNvSpPr txBox="1"/>
          <p:nvPr/>
        </p:nvSpPr>
        <p:spPr>
          <a:xfrm>
            <a:off x="853673" y="3262866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629495C-A40C-67A9-C8C9-A2E41C823163}"/>
              </a:ext>
            </a:extLst>
          </p:cNvPr>
          <p:cNvSpPr txBox="1"/>
          <p:nvPr/>
        </p:nvSpPr>
        <p:spPr>
          <a:xfrm>
            <a:off x="2669967" y="3262866"/>
            <a:ext cx="12566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Mother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83C54BC-8EC7-6E74-3354-AAFEC592D3A6}"/>
              </a:ext>
            </a:extLst>
          </p:cNvPr>
          <p:cNvSpPr txBox="1"/>
          <p:nvPr/>
        </p:nvSpPr>
        <p:spPr>
          <a:xfrm>
            <a:off x="3920992" y="3262694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FF3584C-CA32-34A9-D7A1-59B48DE27660}"/>
              </a:ext>
            </a:extLst>
          </p:cNvPr>
          <p:cNvSpPr txBox="1"/>
          <p:nvPr/>
        </p:nvSpPr>
        <p:spPr>
          <a:xfrm>
            <a:off x="856955" y="3946011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714BC5-E69B-CFB8-AD53-801BD26A0905}"/>
              </a:ext>
            </a:extLst>
          </p:cNvPr>
          <p:cNvSpPr txBox="1"/>
          <p:nvPr/>
        </p:nvSpPr>
        <p:spPr>
          <a:xfrm>
            <a:off x="870491" y="4811710"/>
            <a:ext cx="228584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530F35-EB6C-9515-4941-FF0E801EEFAE}"/>
              </a:ext>
            </a:extLst>
          </p:cNvPr>
          <p:cNvSpPr txBox="1"/>
          <p:nvPr/>
        </p:nvSpPr>
        <p:spPr>
          <a:xfrm>
            <a:off x="3128922" y="4803451"/>
            <a:ext cx="619378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Daughter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implements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Father, Mother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8865F-D7FA-0896-94BB-223BC1B3577F}"/>
              </a:ext>
            </a:extLst>
          </p:cNvPr>
          <p:cNvSpPr txBox="1"/>
          <p:nvPr/>
        </p:nvSpPr>
        <p:spPr>
          <a:xfrm>
            <a:off x="9165789" y="4803451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1E0FB9-9F65-A298-FEAB-B6DADCA866F9}"/>
              </a:ext>
            </a:extLst>
          </p:cNvPr>
          <p:cNvSpPr txBox="1"/>
          <p:nvPr/>
        </p:nvSpPr>
        <p:spPr>
          <a:xfrm>
            <a:off x="856955" y="5478521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1C62F3-09CE-54BC-5E91-F8522D252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8798" y="1522796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2" name="Connector: Elbow 19">
            <a:extLst>
              <a:ext uri="{FF2B5EF4-FFF2-40B4-BE49-F238E27FC236}">
                <a16:creationId xmlns:a16="http://schemas.microsoft.com/office/drawing/2014/main" id="{70E1AC3D-1C6A-A523-0872-264C0D802EEE}"/>
              </a:ext>
            </a:extLst>
          </p:cNvPr>
          <p:cNvCxnSpPr>
            <a:cxnSpLocks/>
            <a:stCxn id="13" idx="0"/>
            <a:endCxn id="14" idx="2"/>
          </p:cNvCxnSpPr>
          <p:nvPr/>
        </p:nvCxnSpPr>
        <p:spPr>
          <a:xfrm rot="5400000" flipH="1" flipV="1">
            <a:off x="10698542" y="2907813"/>
            <a:ext cx="1200705" cy="590673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3" name="Picture 12" descr="A cartoon of a child&#10;&#10;Description automatically generated">
            <a:extLst>
              <a:ext uri="{FF2B5EF4-FFF2-40B4-BE49-F238E27FC236}">
                <a16:creationId xmlns:a16="http://schemas.microsoft.com/office/drawing/2014/main" id="{82BAC731-0988-FB66-09F7-B6A83B18B9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3558" y="3803501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78A1DAC6-39D8-A9E7-FDCC-F545F7EF93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54231" y="1522796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5" name="Connector: Elbow 19">
            <a:extLst>
              <a:ext uri="{FF2B5EF4-FFF2-40B4-BE49-F238E27FC236}">
                <a16:creationId xmlns:a16="http://schemas.microsoft.com/office/drawing/2014/main" id="{FDD657F8-D4A8-F20D-3F90-E569AA235F07}"/>
              </a:ext>
            </a:extLst>
          </p:cNvPr>
          <p:cNvCxnSpPr>
            <a:cxnSpLocks/>
            <a:stCxn id="13" idx="0"/>
            <a:endCxn id="11" idx="2"/>
          </p:cNvCxnSpPr>
          <p:nvPr/>
        </p:nvCxnSpPr>
        <p:spPr>
          <a:xfrm rot="16200000" flipV="1">
            <a:off x="10040826" y="2840769"/>
            <a:ext cx="1200705" cy="724760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717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7" grpId="0"/>
      <p:bldP spid="29" grpId="0"/>
      <p:bldP spid="30" grpId="0"/>
      <p:bldP spid="31" grpId="0"/>
      <p:bldP spid="32" grpId="0"/>
      <p:bldP spid="34" grpId="0"/>
      <p:bldP spid="5" grpId="0"/>
      <p:bldP spid="6" grpId="0"/>
      <p:bldP spid="7" grpId="0"/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5804DE-3EA3-1C12-FC6A-FF3324904C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85038-BC6F-6B18-ED8A-CB7D8463C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5A646-CFB5-D41E-A214-77D4D145EB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7110041" cy="4351338"/>
          </a:xfrm>
        </p:spPr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dirty="0">
                <a:latin typeface="+mn-lt"/>
              </a:rPr>
              <a:t>A mix of two or more forms of inheritance.</a:t>
            </a:r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6DB89BB7-60AD-A08F-CB24-1D76158FCCE7}"/>
              </a:ext>
            </a:extLst>
          </p:cNvPr>
          <p:cNvCxnSpPr>
            <a:cxnSpLocks/>
            <a:stCxn id="21" idx="0"/>
            <a:endCxn id="22" idx="2"/>
          </p:cNvCxnSpPr>
          <p:nvPr/>
        </p:nvCxnSpPr>
        <p:spPr>
          <a:xfrm rot="16200000" flipV="1">
            <a:off x="9843675" y="4271684"/>
            <a:ext cx="390513" cy="969382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1" name="Picture 20" descr="A cartoon of a child&#10;&#10;Description automatically generated">
            <a:extLst>
              <a:ext uri="{FF2B5EF4-FFF2-40B4-BE49-F238E27FC236}">
                <a16:creationId xmlns:a16="http://schemas.microsoft.com/office/drawing/2014/main" id="{24427669-4569-720C-EA76-6B421F1D9C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3622" y="4951631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2" name="Picture 21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1D41178D-A0C4-B3C6-EC89-F53AF5B998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014240" y="3481118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3" name="Picture 22" descr="Cartoon a cartoon of a person holding a cane&#10;&#10;Description automatically generated">
            <a:extLst>
              <a:ext uri="{FF2B5EF4-FFF2-40B4-BE49-F238E27FC236}">
                <a16:creationId xmlns:a16="http://schemas.microsoft.com/office/drawing/2014/main" id="{A03E7390-7806-93AA-9612-725E052357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9830" y="1887409"/>
            <a:ext cx="108635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4" name="Connector: Elbow 19">
            <a:extLst>
              <a:ext uri="{FF2B5EF4-FFF2-40B4-BE49-F238E27FC236}">
                <a16:creationId xmlns:a16="http://schemas.microsoft.com/office/drawing/2014/main" id="{DE1F8034-8522-7FDB-C5D1-612E5F1E8806}"/>
              </a:ext>
            </a:extLst>
          </p:cNvPr>
          <p:cNvCxnSpPr>
            <a:cxnSpLocks/>
            <a:stCxn id="22" idx="0"/>
            <a:endCxn id="23" idx="2"/>
          </p:cNvCxnSpPr>
          <p:nvPr/>
        </p:nvCxnSpPr>
        <p:spPr>
          <a:xfrm rot="5400000" flipH="1" flipV="1">
            <a:off x="9726768" y="2794882"/>
            <a:ext cx="513709" cy="858765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5" name="Picture 24" descr="A child with his arms raised&#10;&#10;Description automatically generated">
            <a:extLst>
              <a:ext uri="{FF2B5EF4-FFF2-40B4-BE49-F238E27FC236}">
                <a16:creationId xmlns:a16="http://schemas.microsoft.com/office/drawing/2014/main" id="{A5A5708A-D3DA-1FC6-0C82-5022EE5230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87323" y="4951631"/>
            <a:ext cx="646897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6" name="Connector: Elbow 19">
            <a:extLst>
              <a:ext uri="{FF2B5EF4-FFF2-40B4-BE49-F238E27FC236}">
                <a16:creationId xmlns:a16="http://schemas.microsoft.com/office/drawing/2014/main" id="{F9CA948E-E75A-1D51-4E6A-7AB7B9F7E51E}"/>
              </a:ext>
            </a:extLst>
          </p:cNvPr>
          <p:cNvCxnSpPr>
            <a:cxnSpLocks/>
            <a:stCxn id="22" idx="0"/>
            <a:endCxn id="27" idx="2"/>
          </p:cNvCxnSpPr>
          <p:nvPr/>
        </p:nvCxnSpPr>
        <p:spPr>
          <a:xfrm rot="16200000" flipV="1">
            <a:off x="8867376" y="2794254"/>
            <a:ext cx="513709" cy="860020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7" name="Picture 26" descr="A cartoon of an old person&#10;&#10;Description automatically generated">
            <a:extLst>
              <a:ext uri="{FF2B5EF4-FFF2-40B4-BE49-F238E27FC236}">
                <a16:creationId xmlns:a16="http://schemas.microsoft.com/office/drawing/2014/main" id="{7E4AD630-18F6-8004-6EB3-8418D937BE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54220" y="1887409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8" name="Connector: Elbow 19">
            <a:extLst>
              <a:ext uri="{FF2B5EF4-FFF2-40B4-BE49-F238E27FC236}">
                <a16:creationId xmlns:a16="http://schemas.microsoft.com/office/drawing/2014/main" id="{C58D5B36-1E1A-2893-82A8-2582C7A11BF5}"/>
              </a:ext>
            </a:extLst>
          </p:cNvPr>
          <p:cNvCxnSpPr>
            <a:cxnSpLocks/>
            <a:stCxn id="25" idx="0"/>
            <a:endCxn id="22" idx="2"/>
          </p:cNvCxnSpPr>
          <p:nvPr/>
        </p:nvCxnSpPr>
        <p:spPr>
          <a:xfrm rot="5400000" flipH="1" flipV="1">
            <a:off x="9037250" y="4434641"/>
            <a:ext cx="390513" cy="643468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9176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D43988-6F44-C2BD-EC49-9991769FC0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26E1FD36-3BAE-343A-B541-FE825BA671C5}"/>
              </a:ext>
            </a:extLst>
          </p:cNvPr>
          <p:cNvSpPr txBox="1">
            <a:spLocks/>
          </p:cNvSpPr>
          <p:nvPr/>
        </p:nvSpPr>
        <p:spPr>
          <a:xfrm>
            <a:off x="450227" y="1113069"/>
            <a:ext cx="9357389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9B57E9-FAF7-7704-AAD4-30B746B2E195}"/>
              </a:ext>
            </a:extLst>
          </p:cNvPr>
          <p:cNvSpPr txBox="1"/>
          <p:nvPr/>
        </p:nvSpPr>
        <p:spPr>
          <a:xfrm>
            <a:off x="611922" y="1600798"/>
            <a:ext cx="181332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300" dirty="0">
              <a:solidFill>
                <a:srgbClr val="0070C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40A2B2F-4436-A4A7-DDBC-3D4D5E7C3B21}"/>
              </a:ext>
            </a:extLst>
          </p:cNvPr>
          <p:cNvSpPr txBox="1"/>
          <p:nvPr/>
        </p:nvSpPr>
        <p:spPr>
          <a:xfrm>
            <a:off x="2282145" y="1600626"/>
            <a:ext cx="2787032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 err="1">
                <a:solidFill>
                  <a:srgbClr val="00CC99"/>
                </a:solidFill>
                <a:latin typeface="Consolas" panose="020B0609020204030204" pitchFamily="49" charset="0"/>
              </a:rPr>
              <a:t>GrandFather</a:t>
            </a:r>
            <a:endParaRPr lang="en-PH" sz="2300" dirty="0">
              <a:solidFill>
                <a:srgbClr val="00CC99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E2EB3AD-DA6B-4274-973D-7EC9AE516310}"/>
              </a:ext>
            </a:extLst>
          </p:cNvPr>
          <p:cNvSpPr txBox="1"/>
          <p:nvPr/>
        </p:nvSpPr>
        <p:spPr>
          <a:xfrm>
            <a:off x="4170074" y="1597529"/>
            <a:ext cx="37643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D265AAE-D4EA-802D-DF03-84AEEF20F249}"/>
              </a:ext>
            </a:extLst>
          </p:cNvPr>
          <p:cNvSpPr txBox="1"/>
          <p:nvPr/>
        </p:nvSpPr>
        <p:spPr>
          <a:xfrm>
            <a:off x="628740" y="2428730"/>
            <a:ext cx="37578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999E911-F806-DAE0-9A56-F159C68F0076}"/>
              </a:ext>
            </a:extLst>
          </p:cNvPr>
          <p:cNvSpPr txBox="1"/>
          <p:nvPr/>
        </p:nvSpPr>
        <p:spPr>
          <a:xfrm>
            <a:off x="611922" y="3277922"/>
            <a:ext cx="228585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300" dirty="0">
              <a:solidFill>
                <a:srgbClr val="0070C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34C30E9-D19E-AD47-EC8F-E10F6A0CDAD3}"/>
              </a:ext>
            </a:extLst>
          </p:cNvPr>
          <p:cNvSpPr txBox="1"/>
          <p:nvPr/>
        </p:nvSpPr>
        <p:spPr>
          <a:xfrm>
            <a:off x="2282145" y="3277764"/>
            <a:ext cx="2134855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 err="1">
                <a:solidFill>
                  <a:srgbClr val="00CC99"/>
                </a:solidFill>
                <a:latin typeface="Consolas" panose="020B0609020204030204" pitchFamily="49" charset="0"/>
              </a:rPr>
              <a:t>GrandMother</a:t>
            </a:r>
            <a:endParaRPr lang="en-PH" sz="2300" dirty="0">
              <a:solidFill>
                <a:srgbClr val="00CC99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93AB576-72C7-A912-C917-4CC4EA47ED95}"/>
              </a:ext>
            </a:extLst>
          </p:cNvPr>
          <p:cNvSpPr txBox="1"/>
          <p:nvPr/>
        </p:nvSpPr>
        <p:spPr>
          <a:xfrm>
            <a:off x="4228783" y="3277764"/>
            <a:ext cx="37643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4ED7B62-3D59-EAFC-3BE0-2CF1AE0720BB}"/>
              </a:ext>
            </a:extLst>
          </p:cNvPr>
          <p:cNvSpPr txBox="1"/>
          <p:nvPr/>
        </p:nvSpPr>
        <p:spPr>
          <a:xfrm>
            <a:off x="615204" y="3961067"/>
            <a:ext cx="37578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1F8DA3-9FC9-0D65-875A-537C4D9F650D}"/>
              </a:ext>
            </a:extLst>
          </p:cNvPr>
          <p:cNvSpPr txBox="1"/>
          <p:nvPr/>
        </p:nvSpPr>
        <p:spPr>
          <a:xfrm>
            <a:off x="611922" y="4814195"/>
            <a:ext cx="2285849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300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0D32FD-C1AA-CBD7-893A-5BCC1AD124A8}"/>
              </a:ext>
            </a:extLst>
          </p:cNvPr>
          <p:cNvSpPr txBox="1"/>
          <p:nvPr/>
        </p:nvSpPr>
        <p:spPr>
          <a:xfrm>
            <a:off x="2666999" y="4811098"/>
            <a:ext cx="702112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Mother</a:t>
            </a:r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 implements </a:t>
            </a:r>
            <a:r>
              <a:rPr lang="en-PH" sz="2300" dirty="0" err="1">
                <a:solidFill>
                  <a:srgbClr val="00CC99"/>
                </a:solidFill>
                <a:latin typeface="Consolas" panose="020B0609020204030204" pitchFamily="49" charset="0"/>
              </a:rPr>
              <a:t>GrandFather</a:t>
            </a:r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, </a:t>
            </a:r>
            <a:r>
              <a:rPr lang="en-PH" sz="2300" dirty="0" err="1">
                <a:solidFill>
                  <a:srgbClr val="00CC99"/>
                </a:solidFill>
                <a:latin typeface="Consolas" panose="020B0609020204030204" pitchFamily="49" charset="0"/>
              </a:rPr>
              <a:t>GrandMother</a:t>
            </a:r>
            <a:endParaRPr lang="en-PH" sz="2300" dirty="0">
              <a:solidFill>
                <a:srgbClr val="00CC99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52B747-3053-75E0-6679-3E0BAB29709A}"/>
              </a:ext>
            </a:extLst>
          </p:cNvPr>
          <p:cNvSpPr txBox="1"/>
          <p:nvPr/>
        </p:nvSpPr>
        <p:spPr>
          <a:xfrm>
            <a:off x="9525001" y="4811098"/>
            <a:ext cx="37643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91A24A-F127-224F-ACA7-9216D0923D78}"/>
              </a:ext>
            </a:extLst>
          </p:cNvPr>
          <p:cNvSpPr txBox="1"/>
          <p:nvPr/>
        </p:nvSpPr>
        <p:spPr>
          <a:xfrm>
            <a:off x="615204" y="5493577"/>
            <a:ext cx="37578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300" dirty="0">
              <a:solidFill>
                <a:srgbClr val="FFFF00"/>
              </a:solidFill>
            </a:endParaRPr>
          </a:p>
        </p:txBody>
      </p:sp>
      <p:pic>
        <p:nvPicPr>
          <p:cNvPr id="4" name="Picture 3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5DDF043C-7FCA-B7D3-9F2A-A9E459C8DC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496796" y="3263501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Cartoon a cartoon of a person holding a cane&#10;&#10;Description automatically generated">
            <a:extLst>
              <a:ext uri="{FF2B5EF4-FFF2-40B4-BE49-F238E27FC236}">
                <a16:creationId xmlns:a16="http://schemas.microsoft.com/office/drawing/2014/main" id="{147FADEA-D2B4-E4CB-ACFA-BDE2F196AB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1172" y="1600798"/>
            <a:ext cx="108635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0" name="Connector: Elbow 19">
            <a:extLst>
              <a:ext uri="{FF2B5EF4-FFF2-40B4-BE49-F238E27FC236}">
                <a16:creationId xmlns:a16="http://schemas.microsoft.com/office/drawing/2014/main" id="{9A15D0CB-20AF-7146-8809-D64F920EEBF4}"/>
              </a:ext>
            </a:extLst>
          </p:cNvPr>
          <p:cNvCxnSpPr>
            <a:cxnSpLocks/>
            <a:stCxn id="4" idx="0"/>
            <a:endCxn id="9" idx="2"/>
          </p:cNvCxnSpPr>
          <p:nvPr/>
        </p:nvCxnSpPr>
        <p:spPr>
          <a:xfrm rot="5400000" flipH="1" flipV="1">
            <a:off x="11019220" y="2698375"/>
            <a:ext cx="582703" cy="547551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Connector: Elbow 19">
            <a:extLst>
              <a:ext uri="{FF2B5EF4-FFF2-40B4-BE49-F238E27FC236}">
                <a16:creationId xmlns:a16="http://schemas.microsoft.com/office/drawing/2014/main" id="{D4767DBB-707C-CCD2-4F44-B6F304D6C400}"/>
              </a:ext>
            </a:extLst>
          </p:cNvPr>
          <p:cNvCxnSpPr>
            <a:cxnSpLocks/>
            <a:stCxn id="4" idx="0"/>
            <a:endCxn id="18" idx="2"/>
          </p:cNvCxnSpPr>
          <p:nvPr/>
        </p:nvCxnSpPr>
        <p:spPr>
          <a:xfrm rot="16200000" flipV="1">
            <a:off x="10434877" y="2661582"/>
            <a:ext cx="582703" cy="621136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8" name="Picture 17" descr="A cartoon of an old person&#10;&#10;Description automatically generated">
            <a:extLst>
              <a:ext uri="{FF2B5EF4-FFF2-40B4-BE49-F238E27FC236}">
                <a16:creationId xmlns:a16="http://schemas.microsoft.com/office/drawing/2014/main" id="{E6E5F338-16E4-094D-1C8D-08E76F8B9F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5660" y="1600798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79410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7" grpId="0"/>
      <p:bldP spid="29" grpId="0"/>
      <p:bldP spid="30" grpId="0"/>
      <p:bldP spid="31" grpId="0"/>
      <p:bldP spid="32" grpId="0"/>
      <p:bldP spid="34" grpId="0"/>
      <p:bldP spid="5" grpId="0"/>
      <p:bldP spid="6" grpId="0"/>
      <p:bldP spid="7" grpId="0"/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3038A9-5C04-2BF7-0CCA-B19BABE4D5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DB55492-C5D5-2F33-4F27-8DF81CC3F8E8}"/>
              </a:ext>
            </a:extLst>
          </p:cNvPr>
          <p:cNvSpPr txBox="1">
            <a:spLocks/>
          </p:cNvSpPr>
          <p:nvPr/>
        </p:nvSpPr>
        <p:spPr>
          <a:xfrm>
            <a:off x="450228" y="1113069"/>
            <a:ext cx="9237898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cxnSp>
        <p:nvCxnSpPr>
          <p:cNvPr id="2" name="Connector: Elbow 19">
            <a:extLst>
              <a:ext uri="{FF2B5EF4-FFF2-40B4-BE49-F238E27FC236}">
                <a16:creationId xmlns:a16="http://schemas.microsoft.com/office/drawing/2014/main" id="{D9A78C6C-3A8A-5030-D97D-2C12B920B32F}"/>
              </a:ext>
            </a:extLst>
          </p:cNvPr>
          <p:cNvCxnSpPr>
            <a:cxnSpLocks/>
            <a:stCxn id="3" idx="0"/>
            <a:endCxn id="4" idx="2"/>
          </p:cNvCxnSpPr>
          <p:nvPr/>
        </p:nvCxnSpPr>
        <p:spPr>
          <a:xfrm rot="16200000" flipV="1">
            <a:off x="11075140" y="4143759"/>
            <a:ext cx="370044" cy="642021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" name="Picture 2" descr="A cartoon of a child&#10;&#10;Description automatically generated">
            <a:extLst>
              <a:ext uri="{FF2B5EF4-FFF2-40B4-BE49-F238E27FC236}">
                <a16:creationId xmlns:a16="http://schemas.microsoft.com/office/drawing/2014/main" id="{9AA7DACF-EC66-3CC5-9791-A4020CD2BA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1172" y="4649792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51C9AC40-3480-4D2E-0796-8EA04067C8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99151" y="3199748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Cartoon a cartoon of a person holding a cane&#10;&#10;Description automatically generated">
            <a:extLst>
              <a:ext uri="{FF2B5EF4-FFF2-40B4-BE49-F238E27FC236}">
                <a16:creationId xmlns:a16="http://schemas.microsoft.com/office/drawing/2014/main" id="{3F9E8E36-A4E4-E0E0-BEB1-974229A4D6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41172" y="1600798"/>
            <a:ext cx="108635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0" name="Connector: Elbow 19">
            <a:extLst>
              <a:ext uri="{FF2B5EF4-FFF2-40B4-BE49-F238E27FC236}">
                <a16:creationId xmlns:a16="http://schemas.microsoft.com/office/drawing/2014/main" id="{52B87D29-279C-D32B-7B45-DC430A27CE65}"/>
              </a:ext>
            </a:extLst>
          </p:cNvPr>
          <p:cNvCxnSpPr>
            <a:cxnSpLocks/>
            <a:stCxn id="4" idx="0"/>
            <a:endCxn id="9" idx="2"/>
          </p:cNvCxnSpPr>
          <p:nvPr/>
        </p:nvCxnSpPr>
        <p:spPr>
          <a:xfrm rot="5400000" flipH="1" flipV="1">
            <a:off x="11002274" y="2617675"/>
            <a:ext cx="518950" cy="645196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6" name="Picture 15" descr="A child with his arms raised&#10;&#10;Description automatically generated">
            <a:extLst>
              <a:ext uri="{FF2B5EF4-FFF2-40B4-BE49-F238E27FC236}">
                <a16:creationId xmlns:a16="http://schemas.microsoft.com/office/drawing/2014/main" id="{B45A455D-4439-E1B8-3C3D-08B81B5EFC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91571" y="4649792"/>
            <a:ext cx="646897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7" name="Connector: Elbow 19">
            <a:extLst>
              <a:ext uri="{FF2B5EF4-FFF2-40B4-BE49-F238E27FC236}">
                <a16:creationId xmlns:a16="http://schemas.microsoft.com/office/drawing/2014/main" id="{A920AE25-6C9A-EE8F-53A7-07ABB612FEE9}"/>
              </a:ext>
            </a:extLst>
          </p:cNvPr>
          <p:cNvCxnSpPr>
            <a:cxnSpLocks/>
            <a:stCxn id="4" idx="0"/>
            <a:endCxn id="18" idx="2"/>
          </p:cNvCxnSpPr>
          <p:nvPr/>
        </p:nvCxnSpPr>
        <p:spPr>
          <a:xfrm rot="16200000" flipV="1">
            <a:off x="10361871" y="2622468"/>
            <a:ext cx="518950" cy="635610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8" name="Picture 17" descr="A cartoon of an old person&#10;&#10;Description automatically generated">
            <a:extLst>
              <a:ext uri="{FF2B5EF4-FFF2-40B4-BE49-F238E27FC236}">
                <a16:creationId xmlns:a16="http://schemas.microsoft.com/office/drawing/2014/main" id="{1C702BB8-B911-E403-2284-16230CF6CB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63541" y="1600798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9" name="Connector: Elbow 19">
            <a:extLst>
              <a:ext uri="{FF2B5EF4-FFF2-40B4-BE49-F238E27FC236}">
                <a16:creationId xmlns:a16="http://schemas.microsoft.com/office/drawing/2014/main" id="{67953440-8BDE-8010-1551-4F76FB7F5F66}"/>
              </a:ext>
            </a:extLst>
          </p:cNvPr>
          <p:cNvCxnSpPr>
            <a:cxnSpLocks/>
            <a:stCxn id="16" idx="0"/>
            <a:endCxn id="4" idx="2"/>
          </p:cNvCxnSpPr>
          <p:nvPr/>
        </p:nvCxnSpPr>
        <p:spPr>
          <a:xfrm rot="5400000" flipH="1" flipV="1">
            <a:off x="10492063" y="4202705"/>
            <a:ext cx="370044" cy="524131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5476FD5-2F6D-A883-8743-7F60E9FAD411}"/>
              </a:ext>
            </a:extLst>
          </p:cNvPr>
          <p:cNvSpPr txBox="1"/>
          <p:nvPr/>
        </p:nvSpPr>
        <p:spPr>
          <a:xfrm>
            <a:off x="642845" y="1543642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7135D7-10FB-E8D7-D74A-C082C700CEBB}"/>
              </a:ext>
            </a:extLst>
          </p:cNvPr>
          <p:cNvSpPr txBox="1"/>
          <p:nvPr/>
        </p:nvSpPr>
        <p:spPr>
          <a:xfrm>
            <a:off x="2969105" y="1543642"/>
            <a:ext cx="334786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Son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Mother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7C9D40-044E-0D6A-AB9D-681FA582C3C9}"/>
              </a:ext>
            </a:extLst>
          </p:cNvPr>
          <p:cNvSpPr txBox="1"/>
          <p:nvPr/>
        </p:nvSpPr>
        <p:spPr>
          <a:xfrm>
            <a:off x="6316973" y="1521155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AC590D-26CE-280E-9A6E-E53DB48FCA5A}"/>
              </a:ext>
            </a:extLst>
          </p:cNvPr>
          <p:cNvSpPr txBox="1"/>
          <p:nvPr/>
        </p:nvSpPr>
        <p:spPr>
          <a:xfrm>
            <a:off x="646127" y="2226787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A6771D-4FD4-CA86-FB79-0BCBF8139A35}"/>
              </a:ext>
            </a:extLst>
          </p:cNvPr>
          <p:cNvSpPr txBox="1"/>
          <p:nvPr/>
        </p:nvSpPr>
        <p:spPr>
          <a:xfrm>
            <a:off x="642845" y="2909932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F7DE9BD-5D6D-2857-C2B6-44624EA490EF}"/>
              </a:ext>
            </a:extLst>
          </p:cNvPr>
          <p:cNvSpPr txBox="1"/>
          <p:nvPr/>
        </p:nvSpPr>
        <p:spPr>
          <a:xfrm>
            <a:off x="2969104" y="2909932"/>
            <a:ext cx="422840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Daughter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Mother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E01B94A-3511-7744-93FE-540B54E4F307}"/>
              </a:ext>
            </a:extLst>
          </p:cNvPr>
          <p:cNvSpPr txBox="1"/>
          <p:nvPr/>
        </p:nvSpPr>
        <p:spPr>
          <a:xfrm>
            <a:off x="7104329" y="2909932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D5789D-C788-4F7F-75E3-757BB730E87F}"/>
              </a:ext>
            </a:extLst>
          </p:cNvPr>
          <p:cNvSpPr txBox="1"/>
          <p:nvPr/>
        </p:nvSpPr>
        <p:spPr>
          <a:xfrm>
            <a:off x="646127" y="3593077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187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20" grpId="0"/>
      <p:bldP spid="21" grpId="0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92CC86-0E64-88F9-6539-D0D0F59F3E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3BD9E-C99E-D828-633E-17B42DCF5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 dirty="0"/>
              <a:t>Meaning of Inherit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25C45-727B-A0B0-A92E-4421DC084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6885791" cy="4351338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n-US" dirty="0"/>
              <a:t>To receive from a parent or ancestor by genetic transmission.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</p:txBody>
      </p:sp>
      <p:pic>
        <p:nvPicPr>
          <p:cNvPr id="4" name="Picture 3" descr="A picture containing cat, indoor, domestic cat, mammal&#10;&#10;Description automatically generated">
            <a:extLst>
              <a:ext uri="{FF2B5EF4-FFF2-40B4-BE49-F238E27FC236}">
                <a16:creationId xmlns:a16="http://schemas.microsoft.com/office/drawing/2014/main" id="{37A14B4A-8A26-7CEC-614C-AB4ACE3092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754" y="2151932"/>
            <a:ext cx="3810000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472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1FFEAB-5BD7-FE13-3FC4-B116AEA2C2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7DC54-A3C3-FCB5-2052-F484D8B43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 dirty="0"/>
              <a:t>Inheritance in Java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5D4DD-53D1-E9CA-DCDB-B1264B761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l">
              <a:buNone/>
            </a:pPr>
            <a:r>
              <a:rPr lang="en-US" dirty="0"/>
              <a:t>In Java, it is possible to </a:t>
            </a:r>
            <a:r>
              <a:rPr lang="en-US" b="1" dirty="0">
                <a:solidFill>
                  <a:srgbClr val="0070C0"/>
                </a:solidFill>
              </a:rPr>
              <a:t>inherit attributes and methods</a:t>
            </a:r>
            <a:r>
              <a:rPr lang="en-US" b="1" dirty="0"/>
              <a:t> </a:t>
            </a:r>
            <a:r>
              <a:rPr lang="en-US" dirty="0"/>
              <a:t>from one class to another. </a:t>
            </a:r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r>
              <a:rPr lang="en-US" dirty="0"/>
              <a:t>The new class that is created is known as a </a:t>
            </a:r>
            <a:r>
              <a:rPr lang="en-US" b="1" dirty="0">
                <a:solidFill>
                  <a:srgbClr val="FFC000"/>
                </a:solidFill>
              </a:rPr>
              <a:t>subclass (child or derived class)</a:t>
            </a:r>
            <a:r>
              <a:rPr lang="en-US" dirty="0"/>
              <a:t> </a:t>
            </a:r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r>
              <a:rPr lang="en-US" dirty="0"/>
              <a:t>The existing class from where the child class is derived is known as a </a:t>
            </a:r>
            <a:r>
              <a:rPr lang="en-US" b="1" dirty="0">
                <a:solidFill>
                  <a:srgbClr val="00B050"/>
                </a:solidFill>
              </a:rPr>
              <a:t>superclass (parent or base class)</a:t>
            </a:r>
            <a:r>
              <a:rPr lang="en-US" b="1" dirty="0"/>
              <a:t>.</a:t>
            </a:r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523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6B087B-2043-F7FC-FF29-BE82689736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201C6C25-636A-6482-7B98-B74E8BFD0546}"/>
              </a:ext>
            </a:extLst>
          </p:cNvPr>
          <p:cNvSpPr txBox="1"/>
          <p:nvPr/>
        </p:nvSpPr>
        <p:spPr>
          <a:xfrm>
            <a:off x="1586034" y="3140723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E63FA8E8-ED9E-ED0A-AD28-EE387D5A0EE7}"/>
              </a:ext>
            </a:extLst>
          </p:cNvPr>
          <p:cNvCxnSpPr>
            <a:cxnSpLocks/>
            <a:stCxn id="29" idx="0"/>
            <a:endCxn id="3" idx="1"/>
          </p:cNvCxnSpPr>
          <p:nvPr/>
        </p:nvCxnSpPr>
        <p:spPr>
          <a:xfrm rot="5400000" flipH="1" flipV="1">
            <a:off x="3345472" y="923812"/>
            <a:ext cx="1120804" cy="3064883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92144052-6449-9195-A9BE-7C38C0A00360}"/>
              </a:ext>
            </a:extLst>
          </p:cNvPr>
          <p:cNvCxnSpPr>
            <a:cxnSpLocks/>
            <a:stCxn id="2" idx="0"/>
            <a:endCxn id="3" idx="3"/>
          </p:cNvCxnSpPr>
          <p:nvPr/>
        </p:nvCxnSpPr>
        <p:spPr>
          <a:xfrm rot="16200000" flipV="1">
            <a:off x="8213686" y="920481"/>
            <a:ext cx="1120804" cy="3071543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806DED7-6F54-CF99-BA90-4B0BE4E5A632}"/>
              </a:ext>
            </a:extLst>
          </p:cNvPr>
          <p:cNvSpPr txBox="1"/>
          <p:nvPr/>
        </p:nvSpPr>
        <p:spPr>
          <a:xfrm>
            <a:off x="1101254" y="5932142"/>
            <a:ext cx="2544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>
                <a:solidFill>
                  <a:schemeClr val="accent2"/>
                </a:solidFill>
              </a:rPr>
              <a:t>Subclass/Child Class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1795099-5CAA-59FC-5A75-6E2AA46389E3}"/>
              </a:ext>
            </a:extLst>
          </p:cNvPr>
          <p:cNvSpPr txBox="1"/>
          <p:nvPr/>
        </p:nvSpPr>
        <p:spPr>
          <a:xfrm>
            <a:off x="4956056" y="4062150"/>
            <a:ext cx="2777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Superclass/Parent Class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27FCBE5-97A5-DCC3-088E-8FFB99C3FAA0}"/>
              </a:ext>
            </a:extLst>
          </p:cNvPr>
          <p:cNvSpPr txBox="1"/>
          <p:nvPr/>
        </p:nvSpPr>
        <p:spPr>
          <a:xfrm>
            <a:off x="9088126" y="5995115"/>
            <a:ext cx="2478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>
                <a:solidFill>
                  <a:schemeClr val="accent2"/>
                </a:solidFill>
              </a:rPr>
              <a:t>Subclass/Child Class</a:t>
            </a:r>
          </a:p>
        </p:txBody>
      </p:sp>
      <p:sp>
        <p:nvSpPr>
          <p:cNvPr id="6" name="Up Arrow 5">
            <a:extLst>
              <a:ext uri="{FF2B5EF4-FFF2-40B4-BE49-F238E27FC236}">
                <a16:creationId xmlns:a16="http://schemas.microsoft.com/office/drawing/2014/main" id="{933DC3A7-F5DE-41DC-3263-EF31EDF3C7A0}"/>
              </a:ext>
            </a:extLst>
          </p:cNvPr>
          <p:cNvSpPr/>
          <p:nvPr/>
        </p:nvSpPr>
        <p:spPr>
          <a:xfrm>
            <a:off x="6102661" y="3030386"/>
            <a:ext cx="484632" cy="978408"/>
          </a:xfrm>
          <a:prstGeom prst="up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Up Arrow 6">
            <a:extLst>
              <a:ext uri="{FF2B5EF4-FFF2-40B4-BE49-F238E27FC236}">
                <a16:creationId xmlns:a16="http://schemas.microsoft.com/office/drawing/2014/main" id="{473A173D-2D86-C3DF-B6E9-4DF9D3C82A3E}"/>
              </a:ext>
            </a:extLst>
          </p:cNvPr>
          <p:cNvSpPr/>
          <p:nvPr/>
        </p:nvSpPr>
        <p:spPr>
          <a:xfrm>
            <a:off x="2131118" y="4898173"/>
            <a:ext cx="484632" cy="978408"/>
          </a:xfrm>
          <a:prstGeom prst="up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Up Arrow 7">
            <a:extLst>
              <a:ext uri="{FF2B5EF4-FFF2-40B4-BE49-F238E27FC236}">
                <a16:creationId xmlns:a16="http://schemas.microsoft.com/office/drawing/2014/main" id="{BC2DFD83-9D7C-7727-5D6B-852BB07751EE}"/>
              </a:ext>
            </a:extLst>
          </p:cNvPr>
          <p:cNvSpPr/>
          <p:nvPr/>
        </p:nvSpPr>
        <p:spPr>
          <a:xfrm>
            <a:off x="10085057" y="4932040"/>
            <a:ext cx="484632" cy="978408"/>
          </a:xfrm>
          <a:prstGeom prst="up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cartoon of a child&#10;&#10;Description automatically generated">
            <a:extLst>
              <a:ext uri="{FF2B5EF4-FFF2-40B4-BE49-F238E27FC236}">
                <a16:creationId xmlns:a16="http://schemas.microsoft.com/office/drawing/2014/main" id="{A53C07BE-05A2-B35E-CCA4-FAE1713AF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9859" y="3016655"/>
            <a:ext cx="1800000" cy="18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1A2C98A8-6E40-8BD8-171F-682657CE57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38316" y="995851"/>
            <a:ext cx="1800000" cy="18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9" name="Picture 28" descr="A child with his arms raised&#10;&#10;Description automatically generated">
            <a:extLst>
              <a:ext uri="{FF2B5EF4-FFF2-40B4-BE49-F238E27FC236}">
                <a16:creationId xmlns:a16="http://schemas.microsoft.com/office/drawing/2014/main" id="{D5DFD58F-6FE4-FFFB-F8B9-B14CD112E5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4352" y="3016655"/>
            <a:ext cx="1078161" cy="1800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07345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3" grpId="0"/>
      <p:bldP spid="6" grpId="0" animBg="1"/>
      <p:bldP spid="7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666502-8D5D-6A59-75BD-634B98BA39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0918F-577F-27DA-3DAE-3D1EE7D73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b="1" dirty="0"/>
              <a:t>Inheritance in Java</a:t>
            </a:r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C59780-2BC3-3B8A-E096-AF8C17FC45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l">
              <a:buNone/>
            </a:pPr>
            <a:r>
              <a:rPr lang="en-US" dirty="0"/>
              <a:t>To inherit from a class, the </a:t>
            </a:r>
            <a:r>
              <a:rPr lang="en-US" b="1" dirty="0">
                <a:solidFill>
                  <a:srgbClr val="0070C0"/>
                </a:solidFill>
                <a:latin typeface="Consolas" panose="020B0609020204030204" pitchFamily="49" charset="0"/>
              </a:rPr>
              <a:t>extends</a:t>
            </a:r>
            <a:r>
              <a:rPr lang="en-US" dirty="0"/>
              <a:t> keyword is used.</a:t>
            </a:r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803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0C4BA2-7B43-A3FA-35F4-A0CA894AC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C2536-6B06-A61A-8C07-8375C804C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6370"/>
            <a:ext cx="10515600" cy="1053784"/>
          </a:xfrm>
        </p:spPr>
        <p:txBody>
          <a:bodyPr/>
          <a:lstStyle/>
          <a:p>
            <a:r>
              <a:rPr lang="en-PH" dirty="0"/>
              <a:t>Parent Class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9DBDE97-13C6-6E3F-1FF7-A5176A1F56CA}"/>
              </a:ext>
            </a:extLst>
          </p:cNvPr>
          <p:cNvSpPr txBox="1"/>
          <p:nvPr/>
        </p:nvSpPr>
        <p:spPr>
          <a:xfrm>
            <a:off x="9275503" y="2877975"/>
            <a:ext cx="240550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chemeClr val="bg1"/>
                </a:solidFill>
              </a:rPr>
              <a:t>Public variable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2A8096-4C93-A48E-171E-18A9B2396998}"/>
              </a:ext>
            </a:extLst>
          </p:cNvPr>
          <p:cNvSpPr txBox="1"/>
          <p:nvPr/>
        </p:nvSpPr>
        <p:spPr>
          <a:xfrm>
            <a:off x="7531867" y="3481661"/>
            <a:ext cx="240550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chemeClr val="bg1"/>
                </a:solidFill>
              </a:rPr>
              <a:t>Public variable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76A44F-76EF-745A-85EB-E5FADCC3D4D9}"/>
              </a:ext>
            </a:extLst>
          </p:cNvPr>
          <p:cNvSpPr txBox="1"/>
          <p:nvPr/>
        </p:nvSpPr>
        <p:spPr>
          <a:xfrm>
            <a:off x="9415446" y="4649283"/>
            <a:ext cx="240550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chemeClr val="bg1"/>
                </a:solidFill>
              </a:rPr>
              <a:t>Public method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D1E080CC-A4F8-C0D6-F2CE-FA833E000EB9}"/>
              </a:ext>
            </a:extLst>
          </p:cNvPr>
          <p:cNvSpPr txBox="1">
            <a:spLocks/>
          </p:cNvSpPr>
          <p:nvPr/>
        </p:nvSpPr>
        <p:spPr>
          <a:xfrm>
            <a:off x="510989" y="1880154"/>
            <a:ext cx="11170022" cy="4447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602D5D4-1464-BA85-0C1A-ADB5A9A1E371}"/>
              </a:ext>
            </a:extLst>
          </p:cNvPr>
          <p:cNvSpPr txBox="1"/>
          <p:nvPr/>
        </p:nvSpPr>
        <p:spPr>
          <a:xfrm>
            <a:off x="838201" y="2137141"/>
            <a:ext cx="132144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CEEA70D-FEEE-C184-D056-90DD99564D60}"/>
              </a:ext>
            </a:extLst>
          </p:cNvPr>
          <p:cNvSpPr txBox="1"/>
          <p:nvPr/>
        </p:nvSpPr>
        <p:spPr>
          <a:xfrm>
            <a:off x="1850858" y="2129173"/>
            <a:ext cx="12524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Mommy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2B4CE3F-196D-2DDB-3112-97634ED70AC2}"/>
              </a:ext>
            </a:extLst>
          </p:cNvPr>
          <p:cNvSpPr txBox="1"/>
          <p:nvPr/>
        </p:nvSpPr>
        <p:spPr>
          <a:xfrm>
            <a:off x="2915105" y="2129024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F282647-F2F8-7B34-575F-8505F9B7CB18}"/>
              </a:ext>
            </a:extLst>
          </p:cNvPr>
          <p:cNvSpPr txBox="1"/>
          <p:nvPr/>
        </p:nvSpPr>
        <p:spPr>
          <a:xfrm>
            <a:off x="1213980" y="2750120"/>
            <a:ext cx="645632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protected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surname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PH" sz="2500" dirty="0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FFC000"/>
                </a:solidFill>
                <a:latin typeface="Consolas" panose="020B0609020204030204" pitchFamily="49" charset="0"/>
              </a:rPr>
              <a:t>“</a:t>
            </a:r>
            <a:r>
              <a:rPr lang="en-PH" sz="2500" dirty="0" err="1">
                <a:solidFill>
                  <a:srgbClr val="FFC000"/>
                </a:solidFill>
                <a:latin typeface="Consolas" panose="020B0609020204030204" pitchFamily="49" charset="0"/>
              </a:rPr>
              <a:t>Ponio</a:t>
            </a:r>
            <a:r>
              <a:rPr lang="en-PH" sz="2500" dirty="0">
                <a:solidFill>
                  <a:srgbClr val="FFC000"/>
                </a:solidFill>
                <a:latin typeface="Consolas" panose="020B0609020204030204" pitchFamily="49" charset="0"/>
              </a:rPr>
              <a:t>”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endParaRPr lang="en-PH" sz="25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40C2035-78CE-0750-562C-6399569BE69E}"/>
              </a:ext>
            </a:extLst>
          </p:cNvPr>
          <p:cNvSpPr txBox="1"/>
          <p:nvPr/>
        </p:nvSpPr>
        <p:spPr>
          <a:xfrm>
            <a:off x="838200" y="5132438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52D54A5-DA6F-10C7-60EA-F6AEB2579E95}"/>
              </a:ext>
            </a:extLst>
          </p:cNvPr>
          <p:cNvSpPr txBox="1"/>
          <p:nvPr/>
        </p:nvSpPr>
        <p:spPr>
          <a:xfrm>
            <a:off x="1213981" y="3355029"/>
            <a:ext cx="5114794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getSurname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{</a:t>
            </a:r>
          </a:p>
          <a:p>
            <a:endParaRPr lang="en-PH" sz="2500" dirty="0">
              <a:latin typeface="Consolas" panose="020B0609020204030204" pitchFamily="49" charset="0"/>
            </a:endParaRPr>
          </a:p>
          <a:p>
            <a:r>
              <a:rPr lang="en-PH" sz="2500" dirty="0">
                <a:latin typeface="Consolas" panose="020B0609020204030204" pitchFamily="49" charset="0"/>
              </a:rPr>
              <a:t>	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return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rgbClr val="0070C0"/>
                </a:solidFill>
                <a:latin typeface="Consolas" panose="020B0609020204030204" pitchFamily="49" charset="0"/>
              </a:rPr>
              <a:t>this</a:t>
            </a:r>
            <a:r>
              <a:rPr lang="en-PH" sz="25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surname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}</a:t>
            </a:r>
          </a:p>
          <a:p>
            <a:endParaRPr lang="en-PH" sz="25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948A147-1360-6959-62AE-481C9591241A}"/>
              </a:ext>
            </a:extLst>
          </p:cNvPr>
          <p:cNvSpPr txBox="1"/>
          <p:nvPr/>
        </p:nvSpPr>
        <p:spPr>
          <a:xfrm>
            <a:off x="8766749" y="2743521"/>
            <a:ext cx="185842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chemeClr val="bg1"/>
                </a:solidFill>
              </a:rPr>
              <a:t>protected variable</a:t>
            </a:r>
          </a:p>
        </p:txBody>
      </p:sp>
      <p:sp>
        <p:nvSpPr>
          <p:cNvPr id="44" name="Arrow: Left 26">
            <a:extLst>
              <a:ext uri="{FF2B5EF4-FFF2-40B4-BE49-F238E27FC236}">
                <a16:creationId xmlns:a16="http://schemas.microsoft.com/office/drawing/2014/main" id="{516EFA3E-7AF5-4F0B-E1B1-6A6807490AB4}"/>
              </a:ext>
            </a:extLst>
          </p:cNvPr>
          <p:cNvSpPr/>
          <p:nvPr/>
        </p:nvSpPr>
        <p:spPr>
          <a:xfrm>
            <a:off x="7609298" y="2786798"/>
            <a:ext cx="978408" cy="484632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47556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5" grpId="0"/>
      <p:bldP spid="8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B529D5-E18C-08BB-5238-275F40B9C6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A0DAB-381F-194F-0920-C35B3E27F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6370"/>
            <a:ext cx="10515600" cy="1053784"/>
          </a:xfrm>
        </p:spPr>
        <p:txBody>
          <a:bodyPr/>
          <a:lstStyle/>
          <a:p>
            <a:r>
              <a:rPr lang="en-PH" dirty="0"/>
              <a:t>Parent Class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A581C89-D708-6A60-C5E3-8F48B787427B}"/>
              </a:ext>
            </a:extLst>
          </p:cNvPr>
          <p:cNvSpPr txBox="1"/>
          <p:nvPr/>
        </p:nvSpPr>
        <p:spPr>
          <a:xfrm>
            <a:off x="9275503" y="2877975"/>
            <a:ext cx="240550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chemeClr val="bg1"/>
                </a:solidFill>
              </a:rPr>
              <a:t>Public variable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441BF7-1BC3-8208-8D2E-F61F86926DCF}"/>
              </a:ext>
            </a:extLst>
          </p:cNvPr>
          <p:cNvSpPr txBox="1"/>
          <p:nvPr/>
        </p:nvSpPr>
        <p:spPr>
          <a:xfrm>
            <a:off x="7531867" y="3481661"/>
            <a:ext cx="240550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chemeClr val="bg1"/>
                </a:solidFill>
              </a:rPr>
              <a:t>Public variable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8CE6D4-0E63-1E6B-76F5-7DB40695307C}"/>
              </a:ext>
            </a:extLst>
          </p:cNvPr>
          <p:cNvSpPr txBox="1"/>
          <p:nvPr/>
        </p:nvSpPr>
        <p:spPr>
          <a:xfrm>
            <a:off x="9415446" y="4649283"/>
            <a:ext cx="240550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chemeClr val="bg1"/>
                </a:solidFill>
              </a:rPr>
              <a:t>Public method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5E357764-A5ED-6F86-8A0B-332135D16C9E}"/>
              </a:ext>
            </a:extLst>
          </p:cNvPr>
          <p:cNvSpPr txBox="1">
            <a:spLocks/>
          </p:cNvSpPr>
          <p:nvPr/>
        </p:nvSpPr>
        <p:spPr>
          <a:xfrm>
            <a:off x="510989" y="1880154"/>
            <a:ext cx="11170022" cy="4447899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F35CB3D-F376-7CEC-2698-EE0E0F4265E8}"/>
              </a:ext>
            </a:extLst>
          </p:cNvPr>
          <p:cNvSpPr txBox="1"/>
          <p:nvPr/>
        </p:nvSpPr>
        <p:spPr>
          <a:xfrm>
            <a:off x="838201" y="2137141"/>
            <a:ext cx="132144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68B0C4C-0FA3-20B0-BC72-EBB7D756E9A5}"/>
              </a:ext>
            </a:extLst>
          </p:cNvPr>
          <p:cNvSpPr txBox="1"/>
          <p:nvPr/>
        </p:nvSpPr>
        <p:spPr>
          <a:xfrm>
            <a:off x="1850858" y="2129173"/>
            <a:ext cx="12524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Mommy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2C189BD-10A7-D5E1-1818-132D72AC6793}"/>
              </a:ext>
            </a:extLst>
          </p:cNvPr>
          <p:cNvSpPr txBox="1"/>
          <p:nvPr/>
        </p:nvSpPr>
        <p:spPr>
          <a:xfrm>
            <a:off x="2915105" y="2129024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7CA6F4-D1B7-E649-064B-76A3DEEEF91D}"/>
              </a:ext>
            </a:extLst>
          </p:cNvPr>
          <p:cNvSpPr txBox="1"/>
          <p:nvPr/>
        </p:nvSpPr>
        <p:spPr>
          <a:xfrm>
            <a:off x="1213980" y="2750120"/>
            <a:ext cx="645632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protected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surname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PH" sz="2500" dirty="0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FFC000"/>
                </a:solidFill>
                <a:latin typeface="Consolas" panose="020B0609020204030204" pitchFamily="49" charset="0"/>
              </a:rPr>
              <a:t>“</a:t>
            </a:r>
            <a:r>
              <a:rPr lang="en-PH" sz="2500" dirty="0" err="1">
                <a:solidFill>
                  <a:srgbClr val="FFC000"/>
                </a:solidFill>
                <a:latin typeface="Consolas" panose="020B0609020204030204" pitchFamily="49" charset="0"/>
              </a:rPr>
              <a:t>Ponio</a:t>
            </a:r>
            <a:r>
              <a:rPr lang="en-PH" sz="2500" dirty="0">
                <a:solidFill>
                  <a:srgbClr val="FFC000"/>
                </a:solidFill>
                <a:latin typeface="Consolas" panose="020B0609020204030204" pitchFamily="49" charset="0"/>
              </a:rPr>
              <a:t>”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endParaRPr lang="en-PH" sz="25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D8D0F75-C147-4E86-4B9C-F8D0BD520B46}"/>
              </a:ext>
            </a:extLst>
          </p:cNvPr>
          <p:cNvSpPr txBox="1"/>
          <p:nvPr/>
        </p:nvSpPr>
        <p:spPr>
          <a:xfrm>
            <a:off x="838200" y="5132438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BDB4702-6BAB-1311-9EDF-39ADAB9485B4}"/>
              </a:ext>
            </a:extLst>
          </p:cNvPr>
          <p:cNvSpPr txBox="1"/>
          <p:nvPr/>
        </p:nvSpPr>
        <p:spPr>
          <a:xfrm>
            <a:off x="1213981" y="3355029"/>
            <a:ext cx="5114794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getSurname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{</a:t>
            </a:r>
          </a:p>
          <a:p>
            <a:endParaRPr lang="en-PH" sz="2500" dirty="0">
              <a:latin typeface="Consolas" panose="020B0609020204030204" pitchFamily="49" charset="0"/>
            </a:endParaRPr>
          </a:p>
          <a:p>
            <a:r>
              <a:rPr lang="en-PH" sz="2500" dirty="0">
                <a:latin typeface="Consolas" panose="020B0609020204030204" pitchFamily="49" charset="0"/>
              </a:rPr>
              <a:t>	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return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rgbClr val="0070C0"/>
                </a:solidFill>
                <a:latin typeface="Consolas" panose="020B0609020204030204" pitchFamily="49" charset="0"/>
              </a:rPr>
              <a:t>this</a:t>
            </a:r>
            <a:r>
              <a:rPr lang="en-PH" sz="25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surname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}</a:t>
            </a:r>
          </a:p>
          <a:p>
            <a:endParaRPr lang="en-PH" sz="25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7E45C80-65C7-D8F0-D8DE-743073679D6C}"/>
              </a:ext>
            </a:extLst>
          </p:cNvPr>
          <p:cNvSpPr txBox="1"/>
          <p:nvPr/>
        </p:nvSpPr>
        <p:spPr>
          <a:xfrm>
            <a:off x="8685251" y="2786798"/>
            <a:ext cx="2995760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Variables with a </a:t>
            </a:r>
            <a:r>
              <a:rPr lang="en-US" sz="25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protected</a:t>
            </a:r>
            <a:r>
              <a:rPr lang="en-US" sz="2500" dirty="0">
                <a:solidFill>
                  <a:schemeClr val="bg1"/>
                </a:solidFill>
              </a:rPr>
              <a:t> access modifier can only be accessed by the parent class and its child classes/sub classes.</a:t>
            </a:r>
          </a:p>
        </p:txBody>
      </p:sp>
      <p:sp>
        <p:nvSpPr>
          <p:cNvPr id="44" name="Arrow: Left 26">
            <a:extLst>
              <a:ext uri="{FF2B5EF4-FFF2-40B4-BE49-F238E27FC236}">
                <a16:creationId xmlns:a16="http://schemas.microsoft.com/office/drawing/2014/main" id="{1ECFE710-9746-09FB-B4F5-3A89AAD57038}"/>
              </a:ext>
            </a:extLst>
          </p:cNvPr>
          <p:cNvSpPr/>
          <p:nvPr/>
        </p:nvSpPr>
        <p:spPr>
          <a:xfrm>
            <a:off x="7609298" y="2786798"/>
            <a:ext cx="978408" cy="484632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63554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63A000-756A-59F0-7A69-3FEE61D451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D7C85-F9A1-13C7-A911-A2BE9B956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6370"/>
            <a:ext cx="10515600" cy="1053784"/>
          </a:xfrm>
        </p:spPr>
        <p:txBody>
          <a:bodyPr/>
          <a:lstStyle/>
          <a:p>
            <a:r>
              <a:rPr lang="en-PH" dirty="0"/>
              <a:t>Child Class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38676527-23CB-4CCD-4C76-C02B8311AA78}"/>
              </a:ext>
            </a:extLst>
          </p:cNvPr>
          <p:cNvSpPr txBox="1">
            <a:spLocks/>
          </p:cNvSpPr>
          <p:nvPr/>
        </p:nvSpPr>
        <p:spPr>
          <a:xfrm>
            <a:off x="510989" y="1880154"/>
            <a:ext cx="11170022" cy="44479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39FAB7-25B7-CDFB-52B0-6468965AFBD4}"/>
              </a:ext>
            </a:extLst>
          </p:cNvPr>
          <p:cNvSpPr txBox="1"/>
          <p:nvPr/>
        </p:nvSpPr>
        <p:spPr>
          <a:xfrm>
            <a:off x="912423" y="2115797"/>
            <a:ext cx="246436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50781C0-E814-7D9F-B465-42A81CBEAADB}"/>
              </a:ext>
            </a:extLst>
          </p:cNvPr>
          <p:cNvSpPr txBox="1"/>
          <p:nvPr/>
        </p:nvSpPr>
        <p:spPr>
          <a:xfrm>
            <a:off x="3180424" y="2115797"/>
            <a:ext cx="32996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Son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Mommy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2A5A022-CA2F-085B-8C89-64043DA878FA}"/>
              </a:ext>
            </a:extLst>
          </p:cNvPr>
          <p:cNvSpPr txBox="1"/>
          <p:nvPr/>
        </p:nvSpPr>
        <p:spPr>
          <a:xfrm>
            <a:off x="6480050" y="2114781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A59F920-5304-C8A8-AF31-E82999BB2CDC}"/>
              </a:ext>
            </a:extLst>
          </p:cNvPr>
          <p:cNvSpPr txBox="1"/>
          <p:nvPr/>
        </p:nvSpPr>
        <p:spPr>
          <a:xfrm>
            <a:off x="1645504" y="2802562"/>
            <a:ext cx="42880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name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endParaRPr lang="en-PH" sz="25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4B6A4E0-7F54-4BD9-515E-B7C7A147DD1F}"/>
              </a:ext>
            </a:extLst>
          </p:cNvPr>
          <p:cNvSpPr txBox="1"/>
          <p:nvPr/>
        </p:nvSpPr>
        <p:spPr>
          <a:xfrm>
            <a:off x="912423" y="3275996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CA9B41E-4B8A-6390-2B37-A75130FD7031}"/>
              </a:ext>
            </a:extLst>
          </p:cNvPr>
          <p:cNvSpPr txBox="1"/>
          <p:nvPr/>
        </p:nvSpPr>
        <p:spPr>
          <a:xfrm>
            <a:off x="912423" y="4127417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7533508-3215-D645-E5B4-6863B5BC96D0}"/>
              </a:ext>
            </a:extLst>
          </p:cNvPr>
          <p:cNvSpPr txBox="1"/>
          <p:nvPr/>
        </p:nvSpPr>
        <p:spPr>
          <a:xfrm>
            <a:off x="3238683" y="4127417"/>
            <a:ext cx="406605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Daughter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Mommy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6EE9B17-8CA8-10D6-A5AF-EB92F98B24AE}"/>
              </a:ext>
            </a:extLst>
          </p:cNvPr>
          <p:cNvSpPr txBox="1"/>
          <p:nvPr/>
        </p:nvSpPr>
        <p:spPr>
          <a:xfrm>
            <a:off x="7304739" y="4127417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EFBBDA3-2ED4-98A3-DE0D-B3767B040836}"/>
              </a:ext>
            </a:extLst>
          </p:cNvPr>
          <p:cNvSpPr txBox="1"/>
          <p:nvPr/>
        </p:nvSpPr>
        <p:spPr>
          <a:xfrm>
            <a:off x="1645504" y="4843926"/>
            <a:ext cx="42880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name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endParaRPr lang="en-PH" sz="25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978BA48-C6F2-20D4-0396-B8D30D63613B}"/>
              </a:ext>
            </a:extLst>
          </p:cNvPr>
          <p:cNvSpPr txBox="1"/>
          <p:nvPr/>
        </p:nvSpPr>
        <p:spPr>
          <a:xfrm>
            <a:off x="912423" y="5399969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D82BA03-EE5A-B72C-4F57-418B77C5D71A}"/>
              </a:ext>
            </a:extLst>
          </p:cNvPr>
          <p:cNvSpPr txBox="1"/>
          <p:nvPr/>
        </p:nvSpPr>
        <p:spPr>
          <a:xfrm>
            <a:off x="8062201" y="2210561"/>
            <a:ext cx="285462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chemeClr val="bg1"/>
                </a:solidFill>
              </a:rPr>
              <a:t>The extends keyword is used to inherit properties and methods from the parent class “Mommy”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9CC38D5-85FC-B579-62E5-11CB3111053D}"/>
              </a:ext>
            </a:extLst>
          </p:cNvPr>
          <p:cNvSpPr/>
          <p:nvPr/>
        </p:nvSpPr>
        <p:spPr>
          <a:xfrm>
            <a:off x="3938563" y="2114781"/>
            <a:ext cx="1263752" cy="4770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DAC5FD2-D935-3FE0-4320-3773736110D8}"/>
              </a:ext>
            </a:extLst>
          </p:cNvPr>
          <p:cNvSpPr/>
          <p:nvPr/>
        </p:nvSpPr>
        <p:spPr>
          <a:xfrm>
            <a:off x="4832248" y="4122365"/>
            <a:ext cx="1346610" cy="4770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146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43" grpId="0" animBg="1"/>
      <p:bldP spid="4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4395</TotalTime>
  <Words>625</Words>
  <Application>Microsoft Macintosh PowerPoint</Application>
  <PresentationFormat>Widescreen</PresentationFormat>
  <Paragraphs>237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Aptos</vt:lpstr>
      <vt:lpstr>Aptos (Body)</vt:lpstr>
      <vt:lpstr>Aptos Display</vt:lpstr>
      <vt:lpstr>Arial</vt:lpstr>
      <vt:lpstr>Consolas</vt:lpstr>
      <vt:lpstr>Wingdings</vt:lpstr>
      <vt:lpstr>Office Theme</vt:lpstr>
      <vt:lpstr>Inheritance</vt:lpstr>
      <vt:lpstr>Outline</vt:lpstr>
      <vt:lpstr>Meaning of Inherit</vt:lpstr>
      <vt:lpstr>Inheritance in Java</vt:lpstr>
      <vt:lpstr>PowerPoint Presentation</vt:lpstr>
      <vt:lpstr>Inheritance in Java</vt:lpstr>
      <vt:lpstr>Parent Class</vt:lpstr>
      <vt:lpstr>Parent Class</vt:lpstr>
      <vt:lpstr>Child Class</vt:lpstr>
      <vt:lpstr>Accessing inherited methods</vt:lpstr>
      <vt:lpstr>Accessing inherited methods</vt:lpstr>
      <vt:lpstr>Final non-access modifier</vt:lpstr>
      <vt:lpstr>Outline</vt:lpstr>
      <vt:lpstr>Forms of Inheritance</vt:lpstr>
      <vt:lpstr>Forms of Inheritance</vt:lpstr>
      <vt:lpstr>Forms of Inheritance</vt:lpstr>
      <vt:lpstr>Single Inheritance</vt:lpstr>
      <vt:lpstr>PowerPoint Presentation</vt:lpstr>
      <vt:lpstr>Multi-level Inheritance</vt:lpstr>
      <vt:lpstr>PowerPoint Presentation</vt:lpstr>
      <vt:lpstr>Hierarchical Inheritance</vt:lpstr>
      <vt:lpstr>PowerPoint Presentation</vt:lpstr>
      <vt:lpstr>Multiple Inheritance</vt:lpstr>
      <vt:lpstr>PowerPoint Presentation</vt:lpstr>
      <vt:lpstr>Hybrid Inheritance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Palenzuela, Ronnel</dc:creator>
  <cp:lastModifiedBy>Elizer Jr. D. Ponio</cp:lastModifiedBy>
  <cp:revision>845</cp:revision>
  <dcterms:created xsi:type="dcterms:W3CDTF">2024-08-08T01:29:50Z</dcterms:created>
  <dcterms:modified xsi:type="dcterms:W3CDTF">2025-03-30T10:01:29Z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a813f4b-519a-4481-a498-85770f517757_Enabled">
    <vt:lpwstr>true</vt:lpwstr>
  </property>
  <property fmtid="{D5CDD505-2E9C-101B-9397-08002B2CF9AE}" pid="3" name="MSIP_Label_8a813f4b-519a-4481-a498-85770f517757_SetDate">
    <vt:lpwstr>2024-08-08T02:28:55Z</vt:lpwstr>
  </property>
  <property fmtid="{D5CDD505-2E9C-101B-9397-08002B2CF9AE}" pid="4" name="MSIP_Label_8a813f4b-519a-4481-a498-85770f517757_Method">
    <vt:lpwstr>Standard</vt:lpwstr>
  </property>
  <property fmtid="{D5CDD505-2E9C-101B-9397-08002B2CF9AE}" pid="5" name="MSIP_Label_8a813f4b-519a-4481-a498-85770f517757_Name">
    <vt:lpwstr>Anyone (unrestricted)</vt:lpwstr>
  </property>
  <property fmtid="{D5CDD505-2E9C-101B-9397-08002B2CF9AE}" pid="6" name="MSIP_Label_8a813f4b-519a-4481-a498-85770f517757_SiteId">
    <vt:lpwstr>1d981f77-3ca3-46ae-b0d4-e8044e6c7f84</vt:lpwstr>
  </property>
  <property fmtid="{D5CDD505-2E9C-101B-9397-08002B2CF9AE}" pid="7" name="MSIP_Label_8a813f4b-519a-4481-a498-85770f517757_ActionId">
    <vt:lpwstr>6e000025-dfc4-466b-8a1a-3abd180e870b</vt:lpwstr>
  </property>
  <property fmtid="{D5CDD505-2E9C-101B-9397-08002B2CF9AE}" pid="8" name="MSIP_Label_8a813f4b-519a-4481-a498-85770f517757_ContentBits">
    <vt:lpwstr>0</vt:lpwstr>
  </property>
</Properties>
</file>

<file path=docProps/thumbnail.jpeg>
</file>